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0" r:id="rId4"/>
    <p:sldMasterId id="2147483765" r:id="rId5"/>
    <p:sldMasterId id="2147483771" r:id="rId6"/>
    <p:sldMasterId id="2147483783" r:id="rId7"/>
    <p:sldMasterId id="2147483790" r:id="rId8"/>
    <p:sldMasterId id="2147483792" r:id="rId9"/>
    <p:sldMasterId id="2147483796" r:id="rId10"/>
    <p:sldMasterId id="2147483801" r:id="rId11"/>
    <p:sldMasterId id="2147483815" r:id="rId12"/>
  </p:sldMasterIdLst>
  <p:notesMasterIdLst>
    <p:notesMasterId r:id="rId47"/>
  </p:notesMasterIdLst>
  <p:handoutMasterIdLst>
    <p:handoutMasterId r:id="rId48"/>
  </p:handoutMasterIdLst>
  <p:sldIdLst>
    <p:sldId id="4526" r:id="rId13"/>
    <p:sldId id="296" r:id="rId14"/>
    <p:sldId id="4551" r:id="rId15"/>
    <p:sldId id="4552" r:id="rId16"/>
    <p:sldId id="4550" r:id="rId17"/>
    <p:sldId id="4548" r:id="rId18"/>
    <p:sldId id="6815" r:id="rId19"/>
    <p:sldId id="2423" r:id="rId20"/>
    <p:sldId id="4538" r:id="rId21"/>
    <p:sldId id="2263" r:id="rId22"/>
    <p:sldId id="4549" r:id="rId23"/>
    <p:sldId id="6549" r:id="rId24"/>
    <p:sldId id="6541" r:id="rId25"/>
    <p:sldId id="258" r:id="rId26"/>
    <p:sldId id="6540" r:id="rId27"/>
    <p:sldId id="6543" r:id="rId28"/>
    <p:sldId id="4539" r:id="rId29"/>
    <p:sldId id="4530" r:id="rId30"/>
    <p:sldId id="6547" r:id="rId31"/>
    <p:sldId id="6548" r:id="rId32"/>
    <p:sldId id="6546" r:id="rId33"/>
    <p:sldId id="6816" r:id="rId34"/>
    <p:sldId id="4376" r:id="rId35"/>
    <p:sldId id="6863" r:id="rId36"/>
    <p:sldId id="6783" r:id="rId37"/>
    <p:sldId id="6864" r:id="rId38"/>
    <p:sldId id="6865" r:id="rId39"/>
    <p:sldId id="6777" r:id="rId40"/>
    <p:sldId id="6866" r:id="rId41"/>
    <p:sldId id="6867" r:id="rId42"/>
    <p:sldId id="4826" r:id="rId43"/>
    <p:sldId id="6868" r:id="rId44"/>
    <p:sldId id="6870" r:id="rId45"/>
    <p:sldId id="4369" r:id="rId4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pos="363" userDrawn="1">
          <p15:clr>
            <a:srgbClr val="A4A3A4"/>
          </p15:clr>
        </p15:guide>
        <p15:guide id="4" pos="295" userDrawn="1">
          <p15:clr>
            <a:srgbClr val="A4A3A4"/>
          </p15:clr>
        </p15:guide>
        <p15:guide id="5" orient="horz" pos="2913" userDrawn="1">
          <p15:clr>
            <a:srgbClr val="A4A3A4"/>
          </p15:clr>
        </p15:guide>
        <p15:guide id="6" pos="1020" userDrawn="1">
          <p15:clr>
            <a:srgbClr val="A4A3A4"/>
          </p15:clr>
        </p15:guide>
        <p15:guide id="7" pos="4241" userDrawn="1">
          <p15:clr>
            <a:srgbClr val="A4A3A4"/>
          </p15:clr>
        </p15:guide>
        <p15:guide id="8" orient="horz" pos="459" userDrawn="1">
          <p15:clr>
            <a:srgbClr val="A4A3A4"/>
          </p15:clr>
        </p15:guide>
        <p15:guide id="9" pos="5465" userDrawn="1">
          <p15:clr>
            <a:srgbClr val="A4A3A4"/>
          </p15:clr>
        </p15:guide>
        <p15:guide id="10" orient="horz" pos="816" userDrawn="1">
          <p15:clr>
            <a:srgbClr val="A4A3A4"/>
          </p15:clr>
        </p15:guide>
        <p15:guide id="11" orient="horz" pos="531" userDrawn="1">
          <p15:clr>
            <a:srgbClr val="A4A3A4"/>
          </p15:clr>
        </p15:guide>
        <p15:guide id="12" pos="2948" userDrawn="1">
          <p15:clr>
            <a:srgbClr val="A4A3A4"/>
          </p15:clr>
        </p15:guide>
        <p15:guide id="14" pos="2812" userDrawn="1">
          <p15:clr>
            <a:srgbClr val="A4A3A4"/>
          </p15:clr>
        </p15:guide>
        <p15:guide id="15" pos="1542" userDrawn="1">
          <p15:clr>
            <a:srgbClr val="A4A3A4"/>
          </p15:clr>
        </p15:guide>
        <p15:guide id="16" orient="horz" pos="186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만든 이" initials="오전"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200"/>
    <a:srgbClr val="00E296"/>
    <a:srgbClr val="003366"/>
    <a:srgbClr val="00B492"/>
    <a:srgbClr val="93EB20"/>
    <a:srgbClr val="9D9D9C"/>
    <a:srgbClr val="003738"/>
    <a:srgbClr val="005F4B"/>
    <a:srgbClr val="00B336"/>
    <a:srgbClr val="F1F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029" autoAdjust="0"/>
  </p:normalViewPr>
  <p:slideViewPr>
    <p:cSldViewPr snapToGrid="0">
      <p:cViewPr varScale="1">
        <p:scale>
          <a:sx n="145" d="100"/>
          <a:sy n="145" d="100"/>
        </p:scale>
        <p:origin x="762" y="126"/>
      </p:cViewPr>
      <p:guideLst>
        <p:guide pos="2880"/>
        <p:guide pos="363"/>
        <p:guide pos="295"/>
        <p:guide orient="horz" pos="2913"/>
        <p:guide pos="1020"/>
        <p:guide pos="4241"/>
        <p:guide orient="horz" pos="459"/>
        <p:guide pos="5465"/>
        <p:guide orient="horz" pos="816"/>
        <p:guide orient="horz" pos="531"/>
        <p:guide pos="2948"/>
        <p:guide pos="2812"/>
        <p:guide pos="1542"/>
        <p:guide orient="horz" pos="1869"/>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668456292563272E-2"/>
          <c:y val="0.14247622039245722"/>
          <c:w val="0.91666308741487346"/>
          <c:h val="0.64554680221455174"/>
        </c:manualLayout>
      </c:layout>
      <c:barChart>
        <c:barDir val="col"/>
        <c:grouping val="clustered"/>
        <c:varyColors val="0"/>
        <c:ser>
          <c:idx val="0"/>
          <c:order val="0"/>
          <c:tx>
            <c:strRef>
              <c:f>Лист1!$B$1</c:f>
              <c:strCache>
                <c:ptCount val="1"/>
                <c:pt idx="0">
                  <c:v>2016</c:v>
                </c:pt>
              </c:strCache>
            </c:strRef>
          </c:tx>
          <c:spPr>
            <a:solidFill>
              <a:srgbClr val="93EB20"/>
            </a:solidFill>
            <a:ln>
              <a:noFill/>
            </a:ln>
            <a:effectLst/>
          </c:spPr>
          <c:invertIfNegative val="0"/>
          <c:dPt>
            <c:idx val="0"/>
            <c:invertIfNegative val="0"/>
            <c:bubble3D val="0"/>
            <c:spPr>
              <a:solidFill>
                <a:srgbClr val="93EB20"/>
              </a:solidFill>
              <a:ln>
                <a:noFill/>
              </a:ln>
              <a:effectLst/>
            </c:spPr>
            <c:extLst>
              <c:ext xmlns:c16="http://schemas.microsoft.com/office/drawing/2014/chart" uri="{C3380CC4-5D6E-409C-BE32-E72D297353CC}">
                <c16:uniqueId val="{00000001-C9A3-42DC-BC3E-8A14383F7E4D}"/>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c:f>
              <c:numCache>
                <c:formatCode>General</c:formatCode>
                <c:ptCount val="1"/>
              </c:numCache>
            </c:numRef>
          </c:cat>
          <c:val>
            <c:numRef>
              <c:f>Лист1!$B$2</c:f>
              <c:numCache>
                <c:formatCode>0%</c:formatCode>
                <c:ptCount val="1"/>
                <c:pt idx="0">
                  <c:v>0.15</c:v>
                </c:pt>
              </c:numCache>
            </c:numRef>
          </c:val>
          <c:extLst>
            <c:ext xmlns:c16="http://schemas.microsoft.com/office/drawing/2014/chart" uri="{C3380CC4-5D6E-409C-BE32-E72D297353CC}">
              <c16:uniqueId val="{00000002-C9A3-42DC-BC3E-8A14383F7E4D}"/>
            </c:ext>
          </c:extLst>
        </c:ser>
        <c:ser>
          <c:idx val="1"/>
          <c:order val="1"/>
          <c:tx>
            <c:strRef>
              <c:f>Лист1!$C$1</c:f>
              <c:strCache>
                <c:ptCount val="1"/>
                <c:pt idx="0">
                  <c:v>2018</c:v>
                </c:pt>
              </c:strCache>
            </c:strRef>
          </c:tx>
          <c:spPr>
            <a:solidFill>
              <a:srgbClr val="00B336"/>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c:f>
              <c:numCache>
                <c:formatCode>General</c:formatCode>
                <c:ptCount val="1"/>
              </c:numCache>
            </c:numRef>
          </c:cat>
          <c:val>
            <c:numRef>
              <c:f>Лист1!$C$2</c:f>
              <c:numCache>
                <c:formatCode>0%</c:formatCode>
                <c:ptCount val="1"/>
                <c:pt idx="0">
                  <c:v>0.18</c:v>
                </c:pt>
              </c:numCache>
            </c:numRef>
          </c:val>
          <c:extLst>
            <c:ext xmlns:c16="http://schemas.microsoft.com/office/drawing/2014/chart" uri="{C3380CC4-5D6E-409C-BE32-E72D297353CC}">
              <c16:uniqueId val="{00000003-C9A3-42DC-BC3E-8A14383F7E4D}"/>
            </c:ext>
          </c:extLst>
        </c:ser>
        <c:ser>
          <c:idx val="2"/>
          <c:order val="2"/>
          <c:tx>
            <c:strRef>
              <c:f>Лист1!$D$1</c:f>
              <c:strCache>
                <c:ptCount val="1"/>
                <c:pt idx="0">
                  <c:v>2020</c:v>
                </c:pt>
              </c:strCache>
            </c:strRef>
          </c:tx>
          <c:spPr>
            <a:solidFill>
              <a:srgbClr val="005F4B"/>
            </a:solidFill>
            <a:ln>
              <a:noFill/>
            </a:ln>
            <a:effectLst/>
          </c:spPr>
          <c:invertIfNegative val="0"/>
          <c:dLbls>
            <c:dLbl>
              <c:idx val="0"/>
              <c:layout>
                <c:manualLayout>
                  <c:x val="3.788041481142115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9A3-42DC-BC3E-8A14383F7E4D}"/>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c:f>
              <c:numCache>
                <c:formatCode>General</c:formatCode>
                <c:ptCount val="1"/>
              </c:numCache>
            </c:numRef>
          </c:cat>
          <c:val>
            <c:numRef>
              <c:f>Лист1!$D$2</c:f>
              <c:numCache>
                <c:formatCode>0%</c:formatCode>
                <c:ptCount val="1"/>
                <c:pt idx="0">
                  <c:v>0.23</c:v>
                </c:pt>
              </c:numCache>
            </c:numRef>
          </c:val>
          <c:extLst>
            <c:ext xmlns:c16="http://schemas.microsoft.com/office/drawing/2014/chart" uri="{C3380CC4-5D6E-409C-BE32-E72D297353CC}">
              <c16:uniqueId val="{00000005-C9A3-42DC-BC3E-8A14383F7E4D}"/>
            </c:ext>
          </c:extLst>
        </c:ser>
        <c:dLbls>
          <c:dLblPos val="outEnd"/>
          <c:showLegendKey val="0"/>
          <c:showVal val="1"/>
          <c:showCatName val="0"/>
          <c:showSerName val="0"/>
          <c:showPercent val="0"/>
          <c:showBubbleSize val="0"/>
        </c:dLbls>
        <c:gapWidth val="101"/>
        <c:axId val="296894048"/>
        <c:axId val="757306952"/>
      </c:barChart>
      <c:catAx>
        <c:axId val="296894048"/>
        <c:scaling>
          <c:orientation val="minMax"/>
        </c:scaling>
        <c:delete val="0"/>
        <c:axPos val="b"/>
        <c:numFmt formatCode="General" sourceLinked="1"/>
        <c:majorTickMark val="none"/>
        <c:minorTickMark val="none"/>
        <c:tickLblPos val="nextTo"/>
        <c:spPr>
          <a:noFill/>
          <a:ln w="9525" cap="flat" cmpd="sng" algn="ctr">
            <a:solidFill>
              <a:srgbClr val="9D9D9C"/>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crossAx val="757306952"/>
        <c:crosses val="autoZero"/>
        <c:auto val="1"/>
        <c:lblAlgn val="ctr"/>
        <c:lblOffset val="100"/>
        <c:noMultiLvlLbl val="0"/>
      </c:catAx>
      <c:valAx>
        <c:axId val="757306952"/>
        <c:scaling>
          <c:orientation val="minMax"/>
        </c:scaling>
        <c:delete val="1"/>
        <c:axPos val="l"/>
        <c:numFmt formatCode="0%" sourceLinked="1"/>
        <c:majorTickMark val="none"/>
        <c:minorTickMark val="none"/>
        <c:tickLblPos val="nextTo"/>
        <c:crossAx val="296894048"/>
        <c:crosses val="autoZero"/>
        <c:crossBetween val="between"/>
      </c:valAx>
      <c:spPr>
        <a:noFill/>
        <a:ln w="25400">
          <a:noFill/>
        </a:ln>
        <a:effectLst/>
      </c:spPr>
    </c:plotArea>
    <c:legend>
      <c:legendPos val="b"/>
      <c:layout>
        <c:manualLayout>
          <c:xMode val="edge"/>
          <c:yMode val="edge"/>
          <c:x val="7.5760829622842307E-2"/>
          <c:y val="0.82967309509446319"/>
          <c:w val="0.79892151178051063"/>
          <c:h val="0.1314697538894121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6AF0DD-59CE-4C7D-9E52-311B84FF8C5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AU"/>
        </a:p>
      </dgm:t>
    </dgm:pt>
    <dgm:pt modelId="{082535B2-B802-4DB2-8EE6-0E68D4AB5693}">
      <dgm:prSet phldrT="[Text]" custT="1"/>
      <dgm:spPr/>
      <dgm:t>
        <a:bodyPr/>
        <a:lstStyle/>
        <a:p>
          <a:r>
            <a:rPr lang="en-US" sz="1800" dirty="0"/>
            <a:t>1. CDP</a:t>
          </a:r>
          <a:endParaRPr lang="en-AU" sz="1800" dirty="0"/>
        </a:p>
      </dgm:t>
    </dgm:pt>
    <dgm:pt modelId="{ACD0BE28-384F-4F47-8E19-4C10047BB3A9}" type="parTrans" cxnId="{B4982C98-680D-45BD-BD93-089B8BFEF40C}">
      <dgm:prSet/>
      <dgm:spPr/>
      <dgm:t>
        <a:bodyPr/>
        <a:lstStyle/>
        <a:p>
          <a:endParaRPr lang="en-AU" sz="2000"/>
        </a:p>
      </dgm:t>
    </dgm:pt>
    <dgm:pt modelId="{2FB483C4-3BE5-44F8-8763-3303BAFF9475}" type="sibTrans" cxnId="{B4982C98-680D-45BD-BD93-089B8BFEF40C}">
      <dgm:prSet/>
      <dgm:spPr/>
      <dgm:t>
        <a:bodyPr/>
        <a:lstStyle/>
        <a:p>
          <a:endParaRPr lang="en-AU" sz="2000"/>
        </a:p>
      </dgm:t>
    </dgm:pt>
    <dgm:pt modelId="{1F21B5AA-4554-4C00-9169-4C39C23D3080}">
      <dgm:prSet phldrT="[Text]" custT="1"/>
      <dgm:spPr/>
      <dgm:t>
        <a:bodyPr/>
        <a:lstStyle/>
        <a:p>
          <a:r>
            <a:rPr lang="en-US" sz="1800" dirty="0"/>
            <a:t>2. Cloud Tier</a:t>
          </a:r>
          <a:endParaRPr lang="en-AU" sz="1800" dirty="0"/>
        </a:p>
      </dgm:t>
    </dgm:pt>
    <dgm:pt modelId="{BBA0C072-D36E-4A46-884A-329318AE9818}" type="parTrans" cxnId="{BC4F0AEE-9D2C-476C-ACCB-7684602F863F}">
      <dgm:prSet/>
      <dgm:spPr/>
      <dgm:t>
        <a:bodyPr/>
        <a:lstStyle/>
        <a:p>
          <a:endParaRPr lang="en-AU" sz="2000"/>
        </a:p>
      </dgm:t>
    </dgm:pt>
    <dgm:pt modelId="{637A9196-6E01-4ABC-A60E-A5AE3F23C795}" type="sibTrans" cxnId="{BC4F0AEE-9D2C-476C-ACCB-7684602F863F}">
      <dgm:prSet/>
      <dgm:spPr/>
      <dgm:t>
        <a:bodyPr/>
        <a:lstStyle/>
        <a:p>
          <a:endParaRPr lang="en-AU" sz="2000"/>
        </a:p>
      </dgm:t>
    </dgm:pt>
    <dgm:pt modelId="{C16F411C-6749-4910-AEB5-E7FA596282C3}">
      <dgm:prSet phldrT="[Text]" custT="1"/>
      <dgm:spPr/>
      <dgm:t>
        <a:bodyPr/>
        <a:lstStyle/>
        <a:p>
          <a:r>
            <a:rPr lang="en-US" sz="1800" dirty="0"/>
            <a:t>3. Agents</a:t>
          </a:r>
          <a:endParaRPr lang="en-AU" sz="1800" dirty="0"/>
        </a:p>
      </dgm:t>
    </dgm:pt>
    <dgm:pt modelId="{2FDCE4B6-3A12-4C59-9078-18B84FCE7981}" type="parTrans" cxnId="{1227182E-F561-43D1-9C4B-392B6471C16F}">
      <dgm:prSet/>
      <dgm:spPr/>
      <dgm:t>
        <a:bodyPr/>
        <a:lstStyle/>
        <a:p>
          <a:endParaRPr lang="en-AU" sz="2000"/>
        </a:p>
      </dgm:t>
    </dgm:pt>
    <dgm:pt modelId="{7FA689C2-F30D-4304-ADD1-225525A34352}" type="sibTrans" cxnId="{1227182E-F561-43D1-9C4B-392B6471C16F}">
      <dgm:prSet/>
      <dgm:spPr/>
      <dgm:t>
        <a:bodyPr/>
        <a:lstStyle/>
        <a:p>
          <a:endParaRPr lang="en-AU" sz="2000"/>
        </a:p>
      </dgm:t>
    </dgm:pt>
    <dgm:pt modelId="{C902518A-44A4-46A1-9EDB-7DE0F0D5FDC8}">
      <dgm:prSet phldrT="[Text]" custT="1"/>
      <dgm:spPr/>
      <dgm:t>
        <a:bodyPr/>
        <a:lstStyle/>
        <a:p>
          <a:r>
            <a:rPr lang="en-US" sz="1800" dirty="0"/>
            <a:t>4. NAS</a:t>
          </a:r>
          <a:endParaRPr lang="en-AU" sz="1800" dirty="0"/>
        </a:p>
      </dgm:t>
    </dgm:pt>
    <dgm:pt modelId="{E23FDF89-EDB6-4D0D-8CA3-9235EB3D737D}" type="parTrans" cxnId="{4D25341F-62A5-4479-BF12-D9786E32F303}">
      <dgm:prSet/>
      <dgm:spPr/>
      <dgm:t>
        <a:bodyPr/>
        <a:lstStyle/>
        <a:p>
          <a:endParaRPr lang="en-AU" sz="2000"/>
        </a:p>
      </dgm:t>
    </dgm:pt>
    <dgm:pt modelId="{E486EF68-3C90-40EB-AED8-AB6DD290B2E2}" type="sibTrans" cxnId="{4D25341F-62A5-4479-BF12-D9786E32F303}">
      <dgm:prSet/>
      <dgm:spPr/>
      <dgm:t>
        <a:bodyPr/>
        <a:lstStyle/>
        <a:p>
          <a:endParaRPr lang="en-AU" sz="2000"/>
        </a:p>
      </dgm:t>
    </dgm:pt>
    <dgm:pt modelId="{42BC8AD0-F44E-4485-8595-6C2746889766}">
      <dgm:prSet phldrT="[Text]" custT="1"/>
      <dgm:spPr/>
      <dgm:t>
        <a:bodyPr/>
        <a:lstStyle/>
        <a:p>
          <a:r>
            <a:rPr lang="en-US" sz="1800" dirty="0"/>
            <a:t>5. Ent Apps</a:t>
          </a:r>
          <a:endParaRPr lang="en-AU" sz="1800" dirty="0"/>
        </a:p>
      </dgm:t>
    </dgm:pt>
    <dgm:pt modelId="{F945D1AD-1007-4122-82DD-8F4E6A742B07}" type="parTrans" cxnId="{AFDE2564-9A94-4BF2-B78C-ED2B71BFE892}">
      <dgm:prSet/>
      <dgm:spPr/>
      <dgm:t>
        <a:bodyPr/>
        <a:lstStyle/>
        <a:p>
          <a:endParaRPr lang="en-AU" sz="2000"/>
        </a:p>
      </dgm:t>
    </dgm:pt>
    <dgm:pt modelId="{5DF94040-6321-439A-B4D4-D8A86BDBE806}" type="sibTrans" cxnId="{AFDE2564-9A94-4BF2-B78C-ED2B71BFE892}">
      <dgm:prSet/>
      <dgm:spPr/>
      <dgm:t>
        <a:bodyPr/>
        <a:lstStyle/>
        <a:p>
          <a:endParaRPr lang="en-AU" sz="2000"/>
        </a:p>
      </dgm:t>
    </dgm:pt>
    <dgm:pt modelId="{47607A0D-61CD-478E-9676-F3CA37E5711A}">
      <dgm:prSet phldrT="[Text]" custT="1"/>
      <dgm:spPr/>
      <dgm:t>
        <a:bodyPr/>
        <a:lstStyle/>
        <a:p>
          <a:r>
            <a:rPr lang="en-US" sz="1800" dirty="0"/>
            <a:t>6. Platform </a:t>
          </a:r>
        </a:p>
        <a:p>
          <a:r>
            <a:rPr lang="en-US" sz="1800" dirty="0"/>
            <a:t>Enhancements</a:t>
          </a:r>
          <a:endParaRPr lang="en-AU" sz="1800" dirty="0"/>
        </a:p>
      </dgm:t>
    </dgm:pt>
    <dgm:pt modelId="{DDE1B9D4-260A-4739-ADC8-C0437784D90C}" type="parTrans" cxnId="{595A21BE-6B0D-451E-A3BB-A4FACE8A431F}">
      <dgm:prSet/>
      <dgm:spPr/>
      <dgm:t>
        <a:bodyPr/>
        <a:lstStyle/>
        <a:p>
          <a:endParaRPr lang="en-AU" sz="2000"/>
        </a:p>
      </dgm:t>
    </dgm:pt>
    <dgm:pt modelId="{EC3A25A0-0661-4D6C-B4D9-1F704BE1C27D}" type="sibTrans" cxnId="{595A21BE-6B0D-451E-A3BB-A4FACE8A431F}">
      <dgm:prSet/>
      <dgm:spPr/>
      <dgm:t>
        <a:bodyPr/>
        <a:lstStyle/>
        <a:p>
          <a:endParaRPr lang="en-AU" sz="2000"/>
        </a:p>
      </dgm:t>
    </dgm:pt>
    <dgm:pt modelId="{8A8F9950-DDA2-49E8-B4A9-C75137A9718D}">
      <dgm:prSet phldrT="[Text]" custT="1"/>
      <dgm:spPr>
        <a:solidFill>
          <a:srgbClr val="00B492"/>
        </a:solidFill>
      </dgm:spPr>
      <dgm:t>
        <a:bodyPr/>
        <a:lstStyle/>
        <a:p>
          <a:r>
            <a:rPr lang="en-US" sz="1400" dirty="0"/>
            <a:t>GCS Support</a:t>
          </a:r>
          <a:endParaRPr lang="en-AU" sz="1400" dirty="0"/>
        </a:p>
      </dgm:t>
    </dgm:pt>
    <dgm:pt modelId="{37AD4507-26DF-423B-947A-70CD34F313BB}" type="parTrans" cxnId="{A63267F0-57B8-46D7-B3C8-4BEE51B9F697}">
      <dgm:prSet custT="1"/>
      <dgm:spPr/>
      <dgm:t>
        <a:bodyPr/>
        <a:lstStyle/>
        <a:p>
          <a:endParaRPr lang="en-AU" sz="500"/>
        </a:p>
      </dgm:t>
    </dgm:pt>
    <dgm:pt modelId="{3CBE9239-28A7-4EF5-9786-C9B551BF0CAA}" type="sibTrans" cxnId="{A63267F0-57B8-46D7-B3C8-4BEE51B9F697}">
      <dgm:prSet/>
      <dgm:spPr/>
      <dgm:t>
        <a:bodyPr/>
        <a:lstStyle/>
        <a:p>
          <a:endParaRPr lang="en-AU" sz="2000"/>
        </a:p>
      </dgm:t>
    </dgm:pt>
    <dgm:pt modelId="{0D08C178-F2E5-43D1-99D3-62269A272DB5}">
      <dgm:prSet phldrT="[Text]" custT="1"/>
      <dgm:spPr>
        <a:solidFill>
          <a:srgbClr val="00B492"/>
        </a:solidFill>
      </dgm:spPr>
      <dgm:t>
        <a:bodyPr/>
        <a:lstStyle/>
        <a:p>
          <a:r>
            <a:rPr lang="en-US" sz="1400" dirty="0"/>
            <a:t>Archive Tier Support</a:t>
          </a:r>
          <a:endParaRPr lang="en-AU" sz="1400" dirty="0"/>
        </a:p>
      </dgm:t>
    </dgm:pt>
    <dgm:pt modelId="{7EF89EE2-CB30-4380-A548-F901294B3F3D}" type="parTrans" cxnId="{88899B42-7FE8-47B8-99A6-1D7592885B90}">
      <dgm:prSet custT="1"/>
      <dgm:spPr/>
      <dgm:t>
        <a:bodyPr/>
        <a:lstStyle/>
        <a:p>
          <a:endParaRPr lang="en-AU" sz="500"/>
        </a:p>
      </dgm:t>
    </dgm:pt>
    <dgm:pt modelId="{BF679B5D-8A99-450A-B682-0452F5158783}" type="sibTrans" cxnId="{88899B42-7FE8-47B8-99A6-1D7592885B90}">
      <dgm:prSet/>
      <dgm:spPr/>
      <dgm:t>
        <a:bodyPr/>
        <a:lstStyle/>
        <a:p>
          <a:endParaRPr lang="en-AU" sz="2000"/>
        </a:p>
      </dgm:t>
    </dgm:pt>
    <dgm:pt modelId="{20F314A8-00C3-445F-92BB-841FD0C659B9}">
      <dgm:prSet phldrT="[Text]" custT="1"/>
      <dgm:spPr>
        <a:solidFill>
          <a:srgbClr val="00B050"/>
        </a:solidFill>
      </dgm:spPr>
      <dgm:t>
        <a:bodyPr/>
        <a:lstStyle/>
        <a:p>
          <a:r>
            <a:rPr lang="en-US" sz="1200" dirty="0"/>
            <a:t>AWS Glacier</a:t>
          </a:r>
          <a:endParaRPr lang="en-AU" sz="1200" dirty="0"/>
        </a:p>
      </dgm:t>
    </dgm:pt>
    <dgm:pt modelId="{028144F8-FB2B-4743-932D-08A8B57823EF}" type="parTrans" cxnId="{4211F15F-B7F0-49F5-AF65-36549B0B3F22}">
      <dgm:prSet custT="1"/>
      <dgm:spPr/>
      <dgm:t>
        <a:bodyPr/>
        <a:lstStyle/>
        <a:p>
          <a:endParaRPr lang="en-AU" sz="500"/>
        </a:p>
      </dgm:t>
    </dgm:pt>
    <dgm:pt modelId="{FEEE95DC-4C94-4FEA-B819-5035132B09D4}" type="sibTrans" cxnId="{4211F15F-B7F0-49F5-AF65-36549B0B3F22}">
      <dgm:prSet/>
      <dgm:spPr/>
      <dgm:t>
        <a:bodyPr/>
        <a:lstStyle/>
        <a:p>
          <a:endParaRPr lang="en-AU" sz="2000"/>
        </a:p>
      </dgm:t>
    </dgm:pt>
    <dgm:pt modelId="{3B41EC20-8CC7-4060-A0F7-B9023ED9B6E2}">
      <dgm:prSet phldrT="[Text]" custT="1"/>
      <dgm:spPr>
        <a:solidFill>
          <a:srgbClr val="00B050"/>
        </a:solidFill>
      </dgm:spPr>
      <dgm:t>
        <a:bodyPr/>
        <a:lstStyle/>
        <a:p>
          <a:r>
            <a:rPr lang="en-US" sz="1200" dirty="0"/>
            <a:t>MSFT Archive</a:t>
          </a:r>
          <a:endParaRPr lang="en-AU" sz="1200" dirty="0"/>
        </a:p>
      </dgm:t>
    </dgm:pt>
    <dgm:pt modelId="{2F597C90-6549-409A-8C5F-9A42720FC554}" type="parTrans" cxnId="{974278B0-ECC2-4B1D-8F59-D9B944444EFC}">
      <dgm:prSet custT="1"/>
      <dgm:spPr/>
      <dgm:t>
        <a:bodyPr/>
        <a:lstStyle/>
        <a:p>
          <a:endParaRPr lang="en-AU" sz="500"/>
        </a:p>
      </dgm:t>
    </dgm:pt>
    <dgm:pt modelId="{AE1B5EE2-FB45-4985-9E26-7FE473A34DD9}" type="sibTrans" cxnId="{974278B0-ECC2-4B1D-8F59-D9B944444EFC}">
      <dgm:prSet/>
      <dgm:spPr/>
      <dgm:t>
        <a:bodyPr/>
        <a:lstStyle/>
        <a:p>
          <a:endParaRPr lang="en-AU" sz="2000"/>
        </a:p>
      </dgm:t>
    </dgm:pt>
    <dgm:pt modelId="{5D8066D1-FEA2-4476-87CE-0AD0D13E2005}">
      <dgm:prSet phldrT="[Text]" custT="1"/>
      <dgm:spPr>
        <a:solidFill>
          <a:srgbClr val="00B492"/>
        </a:solidFill>
      </dgm:spPr>
      <dgm:t>
        <a:bodyPr/>
        <a:lstStyle/>
        <a:p>
          <a:r>
            <a:rPr lang="en-US" sz="1400" dirty="0"/>
            <a:t>Windows</a:t>
          </a:r>
          <a:endParaRPr lang="en-AU" sz="1400" dirty="0"/>
        </a:p>
      </dgm:t>
    </dgm:pt>
    <dgm:pt modelId="{512909C1-77EF-4570-9AC5-7115A8B1E53A}" type="parTrans" cxnId="{D3435249-9C51-4BFB-A5B4-6FC6FFECD48E}">
      <dgm:prSet custT="1"/>
      <dgm:spPr/>
      <dgm:t>
        <a:bodyPr/>
        <a:lstStyle/>
        <a:p>
          <a:endParaRPr lang="en-AU" sz="500"/>
        </a:p>
      </dgm:t>
    </dgm:pt>
    <dgm:pt modelId="{5E460732-C76C-4861-B7E2-9511AE44DEB5}" type="sibTrans" cxnId="{D3435249-9C51-4BFB-A5B4-6FC6FFECD48E}">
      <dgm:prSet/>
      <dgm:spPr/>
      <dgm:t>
        <a:bodyPr/>
        <a:lstStyle/>
        <a:p>
          <a:endParaRPr lang="en-AU" sz="2000"/>
        </a:p>
      </dgm:t>
    </dgm:pt>
    <dgm:pt modelId="{76E5423F-EA8D-4535-97A1-307D55275BA0}">
      <dgm:prSet phldrT="[Text]" custT="1"/>
      <dgm:spPr>
        <a:solidFill>
          <a:srgbClr val="00B492"/>
        </a:solidFill>
      </dgm:spPr>
      <dgm:t>
        <a:bodyPr/>
        <a:lstStyle/>
        <a:p>
          <a:r>
            <a:rPr lang="en-US" sz="1400" dirty="0"/>
            <a:t>Linux</a:t>
          </a:r>
          <a:endParaRPr lang="en-AU" sz="1400" dirty="0"/>
        </a:p>
      </dgm:t>
    </dgm:pt>
    <dgm:pt modelId="{52B95B78-1196-4C09-B3DD-A8D87F01BC37}" type="parTrans" cxnId="{E8AC8F6E-6421-4C97-9AB0-04DB831923A5}">
      <dgm:prSet custT="1"/>
      <dgm:spPr/>
      <dgm:t>
        <a:bodyPr/>
        <a:lstStyle/>
        <a:p>
          <a:endParaRPr lang="en-AU" sz="500"/>
        </a:p>
      </dgm:t>
    </dgm:pt>
    <dgm:pt modelId="{539B8165-3C8B-472A-BDBE-A237D5467486}" type="sibTrans" cxnId="{E8AC8F6E-6421-4C97-9AB0-04DB831923A5}">
      <dgm:prSet/>
      <dgm:spPr/>
      <dgm:t>
        <a:bodyPr/>
        <a:lstStyle/>
        <a:p>
          <a:endParaRPr lang="en-AU" sz="2000"/>
        </a:p>
      </dgm:t>
    </dgm:pt>
    <dgm:pt modelId="{7DC7BC25-4AD5-4124-B053-F6683E0C1991}">
      <dgm:prSet phldrT="[Text]" custT="1"/>
      <dgm:spPr>
        <a:solidFill>
          <a:srgbClr val="00B492"/>
        </a:solidFill>
      </dgm:spPr>
      <dgm:t>
        <a:bodyPr/>
        <a:lstStyle/>
        <a:p>
          <a:r>
            <a:rPr lang="en-US" sz="1400" dirty="0"/>
            <a:t>Mac*</a:t>
          </a:r>
          <a:endParaRPr lang="en-AU" sz="1400" dirty="0"/>
        </a:p>
      </dgm:t>
    </dgm:pt>
    <dgm:pt modelId="{12DA0ABB-675D-4B97-A879-C44FB65150EE}" type="parTrans" cxnId="{AAFB220C-0833-4DE8-9CFA-06250BCDC8A4}">
      <dgm:prSet custT="1"/>
      <dgm:spPr/>
      <dgm:t>
        <a:bodyPr/>
        <a:lstStyle/>
        <a:p>
          <a:endParaRPr lang="en-AU" sz="500"/>
        </a:p>
      </dgm:t>
    </dgm:pt>
    <dgm:pt modelId="{2A012A24-51CC-4C88-B2B1-7E78E46A9F91}" type="sibTrans" cxnId="{AAFB220C-0833-4DE8-9CFA-06250BCDC8A4}">
      <dgm:prSet/>
      <dgm:spPr/>
      <dgm:t>
        <a:bodyPr/>
        <a:lstStyle/>
        <a:p>
          <a:endParaRPr lang="en-AU" sz="2000"/>
        </a:p>
      </dgm:t>
    </dgm:pt>
    <dgm:pt modelId="{65AE4CB9-EBDF-4DDA-974B-52D782FA212A}">
      <dgm:prSet phldrT="[Text]" custT="1"/>
      <dgm:spPr>
        <a:solidFill>
          <a:srgbClr val="00B492"/>
        </a:solidFill>
      </dgm:spPr>
      <dgm:t>
        <a:bodyPr/>
        <a:lstStyle/>
        <a:p>
          <a:r>
            <a:rPr lang="en-US" sz="1400" dirty="0"/>
            <a:t>Management</a:t>
          </a:r>
          <a:endParaRPr lang="en-AU" sz="1400" dirty="0"/>
        </a:p>
      </dgm:t>
    </dgm:pt>
    <dgm:pt modelId="{8F5B1483-80DF-4B35-BBDA-6647D42BA691}" type="parTrans" cxnId="{8A6321BF-BBCB-42D2-9385-F6FA603122B1}">
      <dgm:prSet custT="1"/>
      <dgm:spPr/>
      <dgm:t>
        <a:bodyPr/>
        <a:lstStyle/>
        <a:p>
          <a:endParaRPr lang="en-AU" sz="500"/>
        </a:p>
      </dgm:t>
    </dgm:pt>
    <dgm:pt modelId="{082A2EDD-2629-47F5-9383-C1575CC575CF}" type="sibTrans" cxnId="{8A6321BF-BBCB-42D2-9385-F6FA603122B1}">
      <dgm:prSet/>
      <dgm:spPr/>
      <dgm:t>
        <a:bodyPr/>
        <a:lstStyle/>
        <a:p>
          <a:endParaRPr lang="en-AU" sz="2000"/>
        </a:p>
      </dgm:t>
    </dgm:pt>
    <dgm:pt modelId="{6CAFB6E0-9B68-4D63-BE2E-5007F6AECAA2}">
      <dgm:prSet phldrT="[Text]" custT="1"/>
      <dgm:spPr>
        <a:solidFill>
          <a:srgbClr val="00B492"/>
        </a:solidFill>
      </dgm:spPr>
      <dgm:t>
        <a:bodyPr/>
        <a:lstStyle/>
        <a:p>
          <a:r>
            <a:rPr lang="en-US" sz="1400" dirty="0"/>
            <a:t>Instant Recovery</a:t>
          </a:r>
          <a:endParaRPr lang="en-AU" sz="1400" dirty="0"/>
        </a:p>
      </dgm:t>
    </dgm:pt>
    <dgm:pt modelId="{7F97947F-053B-4A7C-A849-01C85ECE13B5}" type="parTrans" cxnId="{74D5DC2A-3E35-4409-A778-3BE9F9A7ECBB}">
      <dgm:prSet custT="1"/>
      <dgm:spPr/>
      <dgm:t>
        <a:bodyPr/>
        <a:lstStyle/>
        <a:p>
          <a:endParaRPr lang="en-AU" sz="500"/>
        </a:p>
      </dgm:t>
    </dgm:pt>
    <dgm:pt modelId="{D397A491-38CC-4421-95D0-1BA71356C0C8}" type="sibTrans" cxnId="{74D5DC2A-3E35-4409-A778-3BE9F9A7ECBB}">
      <dgm:prSet/>
      <dgm:spPr/>
      <dgm:t>
        <a:bodyPr/>
        <a:lstStyle/>
        <a:p>
          <a:endParaRPr lang="en-AU" sz="2000"/>
        </a:p>
      </dgm:t>
    </dgm:pt>
    <dgm:pt modelId="{33C60608-1280-44CA-925A-32FA0A9683DD}">
      <dgm:prSet phldrT="[Text]" custT="1"/>
      <dgm:spPr>
        <a:solidFill>
          <a:srgbClr val="00B050"/>
        </a:solidFill>
      </dgm:spPr>
      <dgm:t>
        <a:bodyPr/>
        <a:lstStyle/>
        <a:p>
          <a:r>
            <a:rPr lang="en-US" sz="1200" dirty="0"/>
            <a:t>DB</a:t>
          </a:r>
          <a:endParaRPr lang="en-AU" sz="1200" dirty="0"/>
        </a:p>
      </dgm:t>
    </dgm:pt>
    <dgm:pt modelId="{82F1C158-A11C-4639-B81E-26969BE9E721}" type="parTrans" cxnId="{6730F5F9-C532-4DEC-ADDA-FF520AFB0DBE}">
      <dgm:prSet custT="1"/>
      <dgm:spPr/>
      <dgm:t>
        <a:bodyPr/>
        <a:lstStyle/>
        <a:p>
          <a:endParaRPr lang="en-AU" sz="500"/>
        </a:p>
      </dgm:t>
    </dgm:pt>
    <dgm:pt modelId="{A2DBC4E5-89D0-4E00-8887-8D15B32030FC}" type="sibTrans" cxnId="{6730F5F9-C532-4DEC-ADDA-FF520AFB0DBE}">
      <dgm:prSet/>
      <dgm:spPr/>
      <dgm:t>
        <a:bodyPr/>
        <a:lstStyle/>
        <a:p>
          <a:endParaRPr lang="en-AU" sz="2000"/>
        </a:p>
      </dgm:t>
    </dgm:pt>
    <dgm:pt modelId="{ABC6D3E3-73DD-4EDF-8D0D-3232D536E329}">
      <dgm:prSet phldrT="[Text]" custT="1"/>
      <dgm:spPr>
        <a:solidFill>
          <a:srgbClr val="00B050"/>
        </a:solidFill>
      </dgm:spPr>
      <dgm:t>
        <a:bodyPr/>
        <a:lstStyle/>
        <a:p>
          <a:r>
            <a:rPr lang="en-US" sz="1200" dirty="0"/>
            <a:t>Hyper-V</a:t>
          </a:r>
          <a:endParaRPr lang="en-AU" sz="1200" dirty="0"/>
        </a:p>
      </dgm:t>
    </dgm:pt>
    <dgm:pt modelId="{F0F06716-CB84-400E-ADA4-B9BA18FAB9CC}" type="parTrans" cxnId="{CE47612A-2D40-409D-BD8F-E8E36078C31B}">
      <dgm:prSet custT="1"/>
      <dgm:spPr/>
      <dgm:t>
        <a:bodyPr/>
        <a:lstStyle/>
        <a:p>
          <a:endParaRPr lang="en-AU" sz="500"/>
        </a:p>
      </dgm:t>
    </dgm:pt>
    <dgm:pt modelId="{44EC3CED-E16C-4AE7-8CA1-57D0D9CF085C}" type="sibTrans" cxnId="{CE47612A-2D40-409D-BD8F-E8E36078C31B}">
      <dgm:prSet/>
      <dgm:spPr/>
      <dgm:t>
        <a:bodyPr/>
        <a:lstStyle/>
        <a:p>
          <a:endParaRPr lang="en-AU" sz="2000"/>
        </a:p>
      </dgm:t>
    </dgm:pt>
    <dgm:pt modelId="{ABD62347-DD98-4AEF-A1AB-87312B29DC8E}">
      <dgm:prSet phldrT="[Text]" custT="1"/>
      <dgm:spPr>
        <a:solidFill>
          <a:srgbClr val="00B492"/>
        </a:solidFill>
      </dgm:spPr>
      <dgm:t>
        <a:bodyPr/>
        <a:lstStyle/>
        <a:p>
          <a:r>
            <a:rPr lang="en-US" sz="1400" dirty="0"/>
            <a:t>Linux Security</a:t>
          </a:r>
          <a:endParaRPr lang="en-AU" sz="1400" dirty="0"/>
        </a:p>
      </dgm:t>
    </dgm:pt>
    <dgm:pt modelId="{4FD1DE70-C184-41AC-992A-407AAF26D2D0}" type="parTrans" cxnId="{C971DC29-0B08-417A-9476-B08E2251D908}">
      <dgm:prSet custT="1"/>
      <dgm:spPr/>
      <dgm:t>
        <a:bodyPr/>
        <a:lstStyle/>
        <a:p>
          <a:endParaRPr lang="en-AU" sz="500"/>
        </a:p>
      </dgm:t>
    </dgm:pt>
    <dgm:pt modelId="{FDE4BF6E-20CB-4597-B4A9-726C29765B12}" type="sibTrans" cxnId="{C971DC29-0B08-417A-9476-B08E2251D908}">
      <dgm:prSet/>
      <dgm:spPr/>
      <dgm:t>
        <a:bodyPr/>
        <a:lstStyle/>
        <a:p>
          <a:endParaRPr lang="en-AU" sz="2000"/>
        </a:p>
      </dgm:t>
    </dgm:pt>
    <dgm:pt modelId="{37231188-BFC3-4C0A-92B9-AE2D19AC410D}">
      <dgm:prSet phldrT="[Text]" custT="1"/>
      <dgm:spPr>
        <a:solidFill>
          <a:srgbClr val="00B492"/>
        </a:solidFill>
      </dgm:spPr>
      <dgm:t>
        <a:bodyPr/>
        <a:lstStyle/>
        <a:p>
          <a:r>
            <a:rPr lang="en-US" sz="1400" dirty="0"/>
            <a:t>User Interfaces – EM+VBR</a:t>
          </a:r>
          <a:endParaRPr lang="en-AU" sz="1400" dirty="0"/>
        </a:p>
      </dgm:t>
    </dgm:pt>
    <dgm:pt modelId="{5677587F-4F6A-47B8-A001-6864B7FB3FCD}" type="parTrans" cxnId="{5ACFBA2B-1A5F-46CD-AD1B-9850C5737EBD}">
      <dgm:prSet custT="1"/>
      <dgm:spPr/>
      <dgm:t>
        <a:bodyPr/>
        <a:lstStyle/>
        <a:p>
          <a:endParaRPr lang="en-AU" sz="500"/>
        </a:p>
      </dgm:t>
    </dgm:pt>
    <dgm:pt modelId="{0AA30E81-D067-426D-BE08-FE7155EC2CFA}" type="sibTrans" cxnId="{5ACFBA2B-1A5F-46CD-AD1B-9850C5737EBD}">
      <dgm:prSet/>
      <dgm:spPr/>
      <dgm:t>
        <a:bodyPr/>
        <a:lstStyle/>
        <a:p>
          <a:endParaRPr lang="en-AU" sz="2000"/>
        </a:p>
      </dgm:t>
    </dgm:pt>
    <dgm:pt modelId="{B78311B9-CFFA-4F3F-B792-D0B6E60C2D24}">
      <dgm:prSet phldrT="[Text]" custT="1"/>
      <dgm:spPr>
        <a:solidFill>
          <a:srgbClr val="00B492"/>
        </a:solidFill>
      </dgm:spPr>
      <dgm:t>
        <a:bodyPr/>
        <a:lstStyle/>
        <a:p>
          <a:r>
            <a:rPr lang="en-US" sz="1400" dirty="0"/>
            <a:t>TAPE</a:t>
          </a:r>
          <a:endParaRPr lang="en-AU" sz="1400" dirty="0"/>
        </a:p>
      </dgm:t>
    </dgm:pt>
    <dgm:pt modelId="{311117BD-D301-4DC2-A3EC-26D41FC3E550}" type="parTrans" cxnId="{A5FFBA77-1608-4A6C-8B1B-4BDBD129C78E}">
      <dgm:prSet custT="1"/>
      <dgm:spPr/>
      <dgm:t>
        <a:bodyPr/>
        <a:lstStyle/>
        <a:p>
          <a:endParaRPr lang="en-AU" sz="500"/>
        </a:p>
      </dgm:t>
    </dgm:pt>
    <dgm:pt modelId="{28209863-6C76-4F3F-A14C-03F98D8FCC5D}" type="sibTrans" cxnId="{A5FFBA77-1608-4A6C-8B1B-4BDBD129C78E}">
      <dgm:prSet/>
      <dgm:spPr/>
      <dgm:t>
        <a:bodyPr/>
        <a:lstStyle/>
        <a:p>
          <a:endParaRPr lang="en-AU" sz="2000"/>
        </a:p>
      </dgm:t>
    </dgm:pt>
    <dgm:pt modelId="{C4A9D0F8-30A2-4DB4-991D-0A533B4DEAF2}">
      <dgm:prSet phldrT="[Text]" custT="1"/>
      <dgm:spPr>
        <a:solidFill>
          <a:srgbClr val="00B492"/>
        </a:solidFill>
      </dgm:spPr>
      <dgm:t>
        <a:bodyPr/>
        <a:lstStyle/>
        <a:p>
          <a:r>
            <a:rPr lang="en-US" sz="1400" dirty="0"/>
            <a:t>Primary and Secondary Storage</a:t>
          </a:r>
          <a:endParaRPr lang="en-AU" sz="1400" dirty="0"/>
        </a:p>
      </dgm:t>
    </dgm:pt>
    <dgm:pt modelId="{6A40EA05-38C9-4911-9C25-ED750FC81FD1}" type="parTrans" cxnId="{D0A0B2D4-C1FB-4BD0-9B2C-1F01664F873D}">
      <dgm:prSet custT="1"/>
      <dgm:spPr/>
      <dgm:t>
        <a:bodyPr/>
        <a:lstStyle/>
        <a:p>
          <a:endParaRPr lang="en-AU" sz="500"/>
        </a:p>
      </dgm:t>
    </dgm:pt>
    <dgm:pt modelId="{7048F82C-AACB-49F7-92A0-3B1B9E6A05BA}" type="sibTrans" cxnId="{D0A0B2D4-C1FB-4BD0-9B2C-1F01664F873D}">
      <dgm:prSet/>
      <dgm:spPr/>
      <dgm:t>
        <a:bodyPr/>
        <a:lstStyle/>
        <a:p>
          <a:endParaRPr lang="en-AU" sz="2000"/>
        </a:p>
      </dgm:t>
    </dgm:pt>
    <dgm:pt modelId="{08750A96-1C7C-4E87-89E2-6A72E1A34268}">
      <dgm:prSet phldrT="[Text]" custT="1"/>
      <dgm:spPr>
        <a:solidFill>
          <a:srgbClr val="00B492"/>
        </a:solidFill>
      </dgm:spPr>
      <dgm:t>
        <a:bodyPr/>
        <a:lstStyle/>
        <a:p>
          <a:r>
            <a:rPr lang="en-US" sz="1400" dirty="0"/>
            <a:t>Performance</a:t>
          </a:r>
          <a:endParaRPr lang="en-AU" sz="1400" dirty="0"/>
        </a:p>
      </dgm:t>
    </dgm:pt>
    <dgm:pt modelId="{D53C72C9-E851-4817-969F-795032A2AB68}" type="parTrans" cxnId="{615BABC3-4189-4D61-A3F9-89F58027030B}">
      <dgm:prSet custT="1"/>
      <dgm:spPr/>
      <dgm:t>
        <a:bodyPr/>
        <a:lstStyle/>
        <a:p>
          <a:endParaRPr lang="en-AU" sz="500"/>
        </a:p>
      </dgm:t>
    </dgm:pt>
    <dgm:pt modelId="{C06A87CB-25FF-45C0-BB95-F18E2837F59B}" type="sibTrans" cxnId="{615BABC3-4189-4D61-A3F9-89F58027030B}">
      <dgm:prSet/>
      <dgm:spPr/>
      <dgm:t>
        <a:bodyPr/>
        <a:lstStyle/>
        <a:p>
          <a:endParaRPr lang="en-AU" sz="2000"/>
        </a:p>
      </dgm:t>
    </dgm:pt>
    <dgm:pt modelId="{A79CB623-25F6-4D29-81EB-B5CF4D1E8FA7}">
      <dgm:prSet phldrT="[Text]" custT="1"/>
      <dgm:spPr>
        <a:solidFill>
          <a:srgbClr val="00B492"/>
        </a:solidFill>
      </dgm:spPr>
      <dgm:t>
        <a:bodyPr/>
        <a:lstStyle/>
        <a:p>
          <a:r>
            <a:rPr lang="en-US" sz="1400" dirty="0"/>
            <a:t>APIs</a:t>
          </a:r>
          <a:endParaRPr lang="en-AU" sz="1400" dirty="0"/>
        </a:p>
      </dgm:t>
    </dgm:pt>
    <dgm:pt modelId="{1540A43A-CC59-414F-B9F0-E5E71CCB84ED}" type="parTrans" cxnId="{39B0C120-7ABC-49E9-B464-889C4FA20B3A}">
      <dgm:prSet custT="1"/>
      <dgm:spPr/>
      <dgm:t>
        <a:bodyPr/>
        <a:lstStyle/>
        <a:p>
          <a:endParaRPr lang="en-AU" sz="500"/>
        </a:p>
      </dgm:t>
    </dgm:pt>
    <dgm:pt modelId="{4AAA691D-FAB8-4520-919B-15B3BDD45AB1}" type="sibTrans" cxnId="{39B0C120-7ABC-49E9-B464-889C4FA20B3A}">
      <dgm:prSet/>
      <dgm:spPr/>
      <dgm:t>
        <a:bodyPr/>
        <a:lstStyle/>
        <a:p>
          <a:endParaRPr lang="en-AU" sz="2000"/>
        </a:p>
      </dgm:t>
    </dgm:pt>
    <dgm:pt modelId="{8E73942E-0CDC-46DF-AE50-352DF514B109}">
      <dgm:prSet phldrT="[Text]" custT="1"/>
      <dgm:spPr>
        <a:solidFill>
          <a:srgbClr val="00B492"/>
        </a:solidFill>
      </dgm:spPr>
      <dgm:t>
        <a:bodyPr/>
        <a:lstStyle/>
        <a:p>
          <a:r>
            <a:rPr lang="en-US" sz="1400" dirty="0"/>
            <a:t>RMAN</a:t>
          </a:r>
          <a:endParaRPr lang="en-AU" sz="1400" dirty="0"/>
        </a:p>
      </dgm:t>
    </dgm:pt>
    <dgm:pt modelId="{724DD6A0-5A8A-4009-9880-227B170076F5}" type="parTrans" cxnId="{5280449B-96EB-4A89-B4F1-D0BB4DAD834D}">
      <dgm:prSet/>
      <dgm:spPr/>
      <dgm:t>
        <a:bodyPr/>
        <a:lstStyle/>
        <a:p>
          <a:endParaRPr lang="en-AU"/>
        </a:p>
      </dgm:t>
    </dgm:pt>
    <dgm:pt modelId="{8F55A2C9-8546-4D8E-BA7C-061D8CBCB830}" type="sibTrans" cxnId="{5280449B-96EB-4A89-B4F1-D0BB4DAD834D}">
      <dgm:prSet/>
      <dgm:spPr/>
      <dgm:t>
        <a:bodyPr/>
        <a:lstStyle/>
        <a:p>
          <a:endParaRPr lang="en-AU"/>
        </a:p>
      </dgm:t>
    </dgm:pt>
    <dgm:pt modelId="{1D07C947-9296-4EC7-9673-8534EBDD0D65}">
      <dgm:prSet phldrT="[Text]" custT="1"/>
      <dgm:spPr>
        <a:solidFill>
          <a:srgbClr val="00B492"/>
        </a:solidFill>
      </dgm:spPr>
      <dgm:t>
        <a:bodyPr/>
        <a:lstStyle/>
        <a:p>
          <a:r>
            <a:rPr lang="en-US" sz="1400" dirty="0"/>
            <a:t>SAP HANA</a:t>
          </a:r>
          <a:endParaRPr lang="en-AU" sz="1400" dirty="0"/>
        </a:p>
      </dgm:t>
    </dgm:pt>
    <dgm:pt modelId="{36FAFA63-2A63-4C85-85BB-8610455A0908}" type="parTrans" cxnId="{42E70722-A8C3-41B6-8D29-C100E944FC95}">
      <dgm:prSet/>
      <dgm:spPr/>
      <dgm:t>
        <a:bodyPr/>
        <a:lstStyle/>
        <a:p>
          <a:endParaRPr lang="en-AU"/>
        </a:p>
      </dgm:t>
    </dgm:pt>
    <dgm:pt modelId="{779DB14E-F165-4A67-A515-95B2B7FABA46}" type="sibTrans" cxnId="{42E70722-A8C3-41B6-8D29-C100E944FC95}">
      <dgm:prSet/>
      <dgm:spPr/>
      <dgm:t>
        <a:bodyPr/>
        <a:lstStyle/>
        <a:p>
          <a:endParaRPr lang="en-AU"/>
        </a:p>
      </dgm:t>
    </dgm:pt>
    <dgm:pt modelId="{BE116313-E880-4EDA-949C-9DAA54CD4B41}">
      <dgm:prSet phldrT="[Text]" custT="1"/>
      <dgm:spPr/>
      <dgm:t>
        <a:bodyPr/>
        <a:lstStyle/>
        <a:p>
          <a:r>
            <a:rPr lang="en-US" sz="1800" dirty="0"/>
            <a:t>7. VCSP</a:t>
          </a:r>
          <a:endParaRPr lang="en-AU" sz="1800" dirty="0"/>
        </a:p>
      </dgm:t>
    </dgm:pt>
    <dgm:pt modelId="{3954FB21-DFF7-4898-ACCF-3EAFD361A1D9}" type="parTrans" cxnId="{7EF4F440-D244-4DEE-B508-0092E94E6905}">
      <dgm:prSet/>
      <dgm:spPr/>
      <dgm:t>
        <a:bodyPr/>
        <a:lstStyle/>
        <a:p>
          <a:endParaRPr lang="en-AU"/>
        </a:p>
      </dgm:t>
    </dgm:pt>
    <dgm:pt modelId="{AAE30F01-29D2-45EF-B6CB-6C0DAF9C4422}" type="sibTrans" cxnId="{7EF4F440-D244-4DEE-B508-0092E94E6905}">
      <dgm:prSet/>
      <dgm:spPr/>
      <dgm:t>
        <a:bodyPr/>
        <a:lstStyle/>
        <a:p>
          <a:endParaRPr lang="en-AU"/>
        </a:p>
      </dgm:t>
    </dgm:pt>
    <dgm:pt modelId="{2F4CAAF5-B5D9-468F-8B60-384C9172919F}" type="pres">
      <dgm:prSet presAssocID="{516AF0DD-59CE-4C7D-9E52-311B84FF8C5C}" presName="diagram" presStyleCnt="0">
        <dgm:presLayoutVars>
          <dgm:chPref val="1"/>
          <dgm:dir/>
          <dgm:animOne val="branch"/>
          <dgm:animLvl val="lvl"/>
          <dgm:resizeHandles val="exact"/>
        </dgm:presLayoutVars>
      </dgm:prSet>
      <dgm:spPr/>
    </dgm:pt>
    <dgm:pt modelId="{A84692D3-44A8-4325-935A-8AE729FB1025}" type="pres">
      <dgm:prSet presAssocID="{082535B2-B802-4DB2-8EE6-0E68D4AB5693}" presName="root1" presStyleCnt="0"/>
      <dgm:spPr/>
    </dgm:pt>
    <dgm:pt modelId="{49780C30-6BE0-4287-B13E-D0BAC5696139}" type="pres">
      <dgm:prSet presAssocID="{082535B2-B802-4DB2-8EE6-0E68D4AB5693}" presName="LevelOneTextNode" presStyleLbl="node0" presStyleIdx="0" presStyleCnt="7" custScaleX="325245" custScaleY="79188" custLinFactX="-123347" custLinFactNeighborX="-200000">
        <dgm:presLayoutVars>
          <dgm:chPref val="3"/>
        </dgm:presLayoutVars>
      </dgm:prSet>
      <dgm:spPr/>
    </dgm:pt>
    <dgm:pt modelId="{0BBBEBEE-B914-4CFF-9008-12D3731E5C3B}" type="pres">
      <dgm:prSet presAssocID="{082535B2-B802-4DB2-8EE6-0E68D4AB5693}" presName="level2hierChild" presStyleCnt="0"/>
      <dgm:spPr/>
    </dgm:pt>
    <dgm:pt modelId="{880AA418-2788-466E-B676-405CD7CE5097}" type="pres">
      <dgm:prSet presAssocID="{1F21B5AA-4554-4C00-9169-4C39C23D3080}" presName="root1" presStyleCnt="0"/>
      <dgm:spPr/>
    </dgm:pt>
    <dgm:pt modelId="{ABA12396-A481-427C-9A59-F582B6590645}" type="pres">
      <dgm:prSet presAssocID="{1F21B5AA-4554-4C00-9169-4C39C23D3080}" presName="LevelOneTextNode" presStyleLbl="node0" presStyleIdx="1" presStyleCnt="7" custScaleX="325245" custScaleY="79188" custLinFactX="-123347" custLinFactNeighborX="-200000" custLinFactNeighborY="80424">
        <dgm:presLayoutVars>
          <dgm:chPref val="3"/>
        </dgm:presLayoutVars>
      </dgm:prSet>
      <dgm:spPr/>
    </dgm:pt>
    <dgm:pt modelId="{262F3492-2EB4-4EAD-8AD4-351451580B0D}" type="pres">
      <dgm:prSet presAssocID="{1F21B5AA-4554-4C00-9169-4C39C23D3080}" presName="level2hierChild" presStyleCnt="0"/>
      <dgm:spPr/>
    </dgm:pt>
    <dgm:pt modelId="{A2408A77-B02F-44E7-801E-F325DBE9B155}" type="pres">
      <dgm:prSet presAssocID="{37AD4507-26DF-423B-947A-70CD34F313BB}" presName="conn2-1" presStyleLbl="parChTrans1D2" presStyleIdx="0" presStyleCnt="15"/>
      <dgm:spPr/>
    </dgm:pt>
    <dgm:pt modelId="{18B16035-7B68-4123-8E8A-A013378B436E}" type="pres">
      <dgm:prSet presAssocID="{37AD4507-26DF-423B-947A-70CD34F313BB}" presName="connTx" presStyleLbl="parChTrans1D2" presStyleIdx="0" presStyleCnt="15"/>
      <dgm:spPr/>
    </dgm:pt>
    <dgm:pt modelId="{D62EA38B-B4A8-45A0-8844-0CBE36B5D9EF}" type="pres">
      <dgm:prSet presAssocID="{8A8F9950-DDA2-49E8-B4A9-C75137A9718D}" presName="root2" presStyleCnt="0"/>
      <dgm:spPr/>
    </dgm:pt>
    <dgm:pt modelId="{35561F63-1456-4307-B375-3E72D5FB46D4}" type="pres">
      <dgm:prSet presAssocID="{8A8F9950-DDA2-49E8-B4A9-C75137A9718D}" presName="LevelTwoTextNode" presStyleLbl="node2" presStyleIdx="0" presStyleCnt="15" custScaleX="433242" custScaleY="77435" custLinFactNeighborX="31487" custLinFactNeighborY="-34884">
        <dgm:presLayoutVars>
          <dgm:chPref val="3"/>
        </dgm:presLayoutVars>
      </dgm:prSet>
      <dgm:spPr/>
    </dgm:pt>
    <dgm:pt modelId="{73A74BDE-09E8-487C-A4D2-A040FB6D615A}" type="pres">
      <dgm:prSet presAssocID="{8A8F9950-DDA2-49E8-B4A9-C75137A9718D}" presName="level3hierChild" presStyleCnt="0"/>
      <dgm:spPr/>
    </dgm:pt>
    <dgm:pt modelId="{60394FB8-BBD7-4B27-832A-5C19C90E9CF2}" type="pres">
      <dgm:prSet presAssocID="{7EF89EE2-CB30-4380-A548-F901294B3F3D}" presName="conn2-1" presStyleLbl="parChTrans1D2" presStyleIdx="1" presStyleCnt="15"/>
      <dgm:spPr/>
    </dgm:pt>
    <dgm:pt modelId="{4D341F35-1492-444A-B704-A43C7C24D8FB}" type="pres">
      <dgm:prSet presAssocID="{7EF89EE2-CB30-4380-A548-F901294B3F3D}" presName="connTx" presStyleLbl="parChTrans1D2" presStyleIdx="1" presStyleCnt="15"/>
      <dgm:spPr/>
    </dgm:pt>
    <dgm:pt modelId="{38B71AF8-C85E-4C63-B9F2-7FE9E0B8FD14}" type="pres">
      <dgm:prSet presAssocID="{0D08C178-F2E5-43D1-99D3-62269A272DB5}" presName="root2" presStyleCnt="0"/>
      <dgm:spPr/>
    </dgm:pt>
    <dgm:pt modelId="{E755EDC9-7F79-490B-80A8-7618FBBFAF8B}" type="pres">
      <dgm:prSet presAssocID="{0D08C178-F2E5-43D1-99D3-62269A272DB5}" presName="LevelTwoTextNode" presStyleLbl="node2" presStyleIdx="1" presStyleCnt="15" custScaleX="433242" custScaleY="85178" custLinFactNeighborX="31487" custLinFactNeighborY="-29406">
        <dgm:presLayoutVars>
          <dgm:chPref val="3"/>
        </dgm:presLayoutVars>
      </dgm:prSet>
      <dgm:spPr/>
    </dgm:pt>
    <dgm:pt modelId="{10ECBC1B-9A4A-4B27-A696-AF91F1B1E5C3}" type="pres">
      <dgm:prSet presAssocID="{0D08C178-F2E5-43D1-99D3-62269A272DB5}" presName="level3hierChild" presStyleCnt="0"/>
      <dgm:spPr/>
    </dgm:pt>
    <dgm:pt modelId="{533E0161-222F-4A7A-8F96-969230BF111D}" type="pres">
      <dgm:prSet presAssocID="{028144F8-FB2B-4743-932D-08A8B57823EF}" presName="conn2-1" presStyleLbl="parChTrans1D3" presStyleIdx="0" presStyleCnt="4"/>
      <dgm:spPr/>
    </dgm:pt>
    <dgm:pt modelId="{89B57FC3-5F77-4281-B3EC-303366B7AB3B}" type="pres">
      <dgm:prSet presAssocID="{028144F8-FB2B-4743-932D-08A8B57823EF}" presName="connTx" presStyleLbl="parChTrans1D3" presStyleIdx="0" presStyleCnt="4"/>
      <dgm:spPr/>
    </dgm:pt>
    <dgm:pt modelId="{EB33965E-7942-4164-92C4-C47FDF31210A}" type="pres">
      <dgm:prSet presAssocID="{20F314A8-00C3-445F-92BB-841FD0C659B9}" presName="root2" presStyleCnt="0"/>
      <dgm:spPr/>
    </dgm:pt>
    <dgm:pt modelId="{895A96A0-A3C9-44B2-83AB-D67429E1BD9E}" type="pres">
      <dgm:prSet presAssocID="{20F314A8-00C3-445F-92BB-841FD0C659B9}" presName="LevelTwoTextNode" presStyleLbl="node3" presStyleIdx="0" presStyleCnt="4" custScaleX="337322" custScaleY="92485" custLinFactX="30836" custLinFactNeighborX="100000" custLinFactNeighborY="-21935">
        <dgm:presLayoutVars>
          <dgm:chPref val="3"/>
        </dgm:presLayoutVars>
      </dgm:prSet>
      <dgm:spPr/>
    </dgm:pt>
    <dgm:pt modelId="{3022B48F-D1D4-4B66-8993-1EA54BBB8347}" type="pres">
      <dgm:prSet presAssocID="{20F314A8-00C3-445F-92BB-841FD0C659B9}" presName="level3hierChild" presStyleCnt="0"/>
      <dgm:spPr/>
    </dgm:pt>
    <dgm:pt modelId="{B63F503F-1198-4DFA-9896-3403A5198417}" type="pres">
      <dgm:prSet presAssocID="{2F597C90-6549-409A-8C5F-9A42720FC554}" presName="conn2-1" presStyleLbl="parChTrans1D3" presStyleIdx="1" presStyleCnt="4"/>
      <dgm:spPr/>
    </dgm:pt>
    <dgm:pt modelId="{C5B8A130-612D-41BA-A6F5-4D0695B4F958}" type="pres">
      <dgm:prSet presAssocID="{2F597C90-6549-409A-8C5F-9A42720FC554}" presName="connTx" presStyleLbl="parChTrans1D3" presStyleIdx="1" presStyleCnt="4"/>
      <dgm:spPr/>
    </dgm:pt>
    <dgm:pt modelId="{31AD4FC5-A937-4ACF-9C15-908B204AC727}" type="pres">
      <dgm:prSet presAssocID="{3B41EC20-8CC7-4060-A0F7-B9023ED9B6E2}" presName="root2" presStyleCnt="0"/>
      <dgm:spPr/>
    </dgm:pt>
    <dgm:pt modelId="{301C0C91-B601-4E5C-914A-0B92F04BCC47}" type="pres">
      <dgm:prSet presAssocID="{3B41EC20-8CC7-4060-A0F7-B9023ED9B6E2}" presName="LevelTwoTextNode" presStyleLbl="node3" presStyleIdx="1" presStyleCnt="4" custScaleX="337322" custScaleY="92485" custLinFactX="30836" custLinFactNeighborX="100000" custLinFactNeighborY="-21935">
        <dgm:presLayoutVars>
          <dgm:chPref val="3"/>
        </dgm:presLayoutVars>
      </dgm:prSet>
      <dgm:spPr/>
    </dgm:pt>
    <dgm:pt modelId="{53C91D5E-A162-42A7-B957-B4724092EC7A}" type="pres">
      <dgm:prSet presAssocID="{3B41EC20-8CC7-4060-A0F7-B9023ED9B6E2}" presName="level3hierChild" presStyleCnt="0"/>
      <dgm:spPr/>
    </dgm:pt>
    <dgm:pt modelId="{D9801DD7-437A-4299-BBBF-EF8965240B9E}" type="pres">
      <dgm:prSet presAssocID="{C16F411C-6749-4910-AEB5-E7FA596282C3}" presName="root1" presStyleCnt="0"/>
      <dgm:spPr/>
    </dgm:pt>
    <dgm:pt modelId="{9B1EEB6B-910F-4E92-89D8-2AFEDC44C5BE}" type="pres">
      <dgm:prSet presAssocID="{C16F411C-6749-4910-AEB5-E7FA596282C3}" presName="LevelOneTextNode" presStyleLbl="node0" presStyleIdx="2" presStyleCnt="7" custScaleX="325245" custScaleY="79188" custLinFactX="-123347" custLinFactNeighborX="-200000">
        <dgm:presLayoutVars>
          <dgm:chPref val="3"/>
        </dgm:presLayoutVars>
      </dgm:prSet>
      <dgm:spPr/>
    </dgm:pt>
    <dgm:pt modelId="{C82A7E88-03E5-41C3-909F-F36A21999358}" type="pres">
      <dgm:prSet presAssocID="{C16F411C-6749-4910-AEB5-E7FA596282C3}" presName="level2hierChild" presStyleCnt="0"/>
      <dgm:spPr/>
    </dgm:pt>
    <dgm:pt modelId="{42929594-5C48-41DD-B41B-FA9095B3B9C5}" type="pres">
      <dgm:prSet presAssocID="{512909C1-77EF-4570-9AC5-7115A8B1E53A}" presName="conn2-1" presStyleLbl="parChTrans1D2" presStyleIdx="2" presStyleCnt="15"/>
      <dgm:spPr/>
    </dgm:pt>
    <dgm:pt modelId="{D69BDD6F-E691-4D8D-97FF-C4BE70B93EBF}" type="pres">
      <dgm:prSet presAssocID="{512909C1-77EF-4570-9AC5-7115A8B1E53A}" presName="connTx" presStyleLbl="parChTrans1D2" presStyleIdx="2" presStyleCnt="15"/>
      <dgm:spPr/>
    </dgm:pt>
    <dgm:pt modelId="{A933BAB2-AEAF-4483-BDC4-A25E44D51F38}" type="pres">
      <dgm:prSet presAssocID="{5D8066D1-FEA2-4476-87CE-0AD0D13E2005}" presName="root2" presStyleCnt="0"/>
      <dgm:spPr/>
    </dgm:pt>
    <dgm:pt modelId="{9CEA081A-718A-4BEB-9A10-10B6BE9791BE}" type="pres">
      <dgm:prSet presAssocID="{5D8066D1-FEA2-4476-87CE-0AD0D13E2005}" presName="LevelTwoTextNode" presStyleLbl="node2" presStyleIdx="2" presStyleCnt="15" custScaleX="433242" custScaleY="85178" custLinFactNeighborX="31487" custLinFactNeighborY="-5478">
        <dgm:presLayoutVars>
          <dgm:chPref val="3"/>
        </dgm:presLayoutVars>
      </dgm:prSet>
      <dgm:spPr/>
    </dgm:pt>
    <dgm:pt modelId="{427A7C1B-DB99-4F70-96E5-365E52B875C0}" type="pres">
      <dgm:prSet presAssocID="{5D8066D1-FEA2-4476-87CE-0AD0D13E2005}" presName="level3hierChild" presStyleCnt="0"/>
      <dgm:spPr/>
    </dgm:pt>
    <dgm:pt modelId="{2B79D226-AAA5-41B5-BF99-281CF1A4284C}" type="pres">
      <dgm:prSet presAssocID="{52B95B78-1196-4C09-B3DD-A8D87F01BC37}" presName="conn2-1" presStyleLbl="parChTrans1D2" presStyleIdx="3" presStyleCnt="15"/>
      <dgm:spPr/>
    </dgm:pt>
    <dgm:pt modelId="{49B68AC9-CCCD-451C-B7C4-70900FF8FFD7}" type="pres">
      <dgm:prSet presAssocID="{52B95B78-1196-4C09-B3DD-A8D87F01BC37}" presName="connTx" presStyleLbl="parChTrans1D2" presStyleIdx="3" presStyleCnt="15"/>
      <dgm:spPr/>
    </dgm:pt>
    <dgm:pt modelId="{091FF593-81E5-4ACE-BD60-E2C583D93729}" type="pres">
      <dgm:prSet presAssocID="{76E5423F-EA8D-4535-97A1-307D55275BA0}" presName="root2" presStyleCnt="0"/>
      <dgm:spPr/>
    </dgm:pt>
    <dgm:pt modelId="{826715D1-E309-491F-83F1-82F481AFBC4F}" type="pres">
      <dgm:prSet presAssocID="{76E5423F-EA8D-4535-97A1-307D55275BA0}" presName="LevelTwoTextNode" presStyleLbl="node2" presStyleIdx="3" presStyleCnt="15" custScaleX="433242" custScaleY="85178" custLinFactNeighborX="31487" custLinFactNeighborY="-5478">
        <dgm:presLayoutVars>
          <dgm:chPref val="3"/>
        </dgm:presLayoutVars>
      </dgm:prSet>
      <dgm:spPr/>
    </dgm:pt>
    <dgm:pt modelId="{700F9DBA-A569-4510-8E94-C7554DB9D228}" type="pres">
      <dgm:prSet presAssocID="{76E5423F-EA8D-4535-97A1-307D55275BA0}" presName="level3hierChild" presStyleCnt="0"/>
      <dgm:spPr/>
    </dgm:pt>
    <dgm:pt modelId="{119E96EC-402D-44A7-8A27-474584F4B30A}" type="pres">
      <dgm:prSet presAssocID="{12DA0ABB-675D-4B97-A879-C44FB65150EE}" presName="conn2-1" presStyleLbl="parChTrans1D2" presStyleIdx="4" presStyleCnt="15"/>
      <dgm:spPr/>
    </dgm:pt>
    <dgm:pt modelId="{20522BA1-F0D3-432F-A4A1-4F9826E3781C}" type="pres">
      <dgm:prSet presAssocID="{12DA0ABB-675D-4B97-A879-C44FB65150EE}" presName="connTx" presStyleLbl="parChTrans1D2" presStyleIdx="4" presStyleCnt="15"/>
      <dgm:spPr/>
    </dgm:pt>
    <dgm:pt modelId="{B7F814DC-F02A-457F-9973-78B6987C66B3}" type="pres">
      <dgm:prSet presAssocID="{7DC7BC25-4AD5-4124-B053-F6683E0C1991}" presName="root2" presStyleCnt="0"/>
      <dgm:spPr/>
    </dgm:pt>
    <dgm:pt modelId="{A66BAD7E-001C-4DB0-9F58-2885D8FB98EE}" type="pres">
      <dgm:prSet presAssocID="{7DC7BC25-4AD5-4124-B053-F6683E0C1991}" presName="LevelTwoTextNode" presStyleLbl="node2" presStyleIdx="4" presStyleCnt="15" custScaleX="433242" custScaleY="85178" custLinFactNeighborX="31487" custLinFactNeighborY="-5478">
        <dgm:presLayoutVars>
          <dgm:chPref val="3"/>
        </dgm:presLayoutVars>
      </dgm:prSet>
      <dgm:spPr/>
    </dgm:pt>
    <dgm:pt modelId="{41D22F17-6BF6-4F30-9930-49D91885AACE}" type="pres">
      <dgm:prSet presAssocID="{7DC7BC25-4AD5-4124-B053-F6683E0C1991}" presName="level3hierChild" presStyleCnt="0"/>
      <dgm:spPr/>
    </dgm:pt>
    <dgm:pt modelId="{900600CC-B083-43C4-A1D7-958511850703}" type="pres">
      <dgm:prSet presAssocID="{8F5B1483-80DF-4B35-BBDA-6647D42BA691}" presName="conn2-1" presStyleLbl="parChTrans1D2" presStyleIdx="5" presStyleCnt="15"/>
      <dgm:spPr/>
    </dgm:pt>
    <dgm:pt modelId="{1AE321CE-5D31-431A-A9E5-76101068850F}" type="pres">
      <dgm:prSet presAssocID="{8F5B1483-80DF-4B35-BBDA-6647D42BA691}" presName="connTx" presStyleLbl="parChTrans1D2" presStyleIdx="5" presStyleCnt="15"/>
      <dgm:spPr/>
    </dgm:pt>
    <dgm:pt modelId="{4681319C-A344-4DBE-B27C-2E888D8C4695}" type="pres">
      <dgm:prSet presAssocID="{65AE4CB9-EBDF-4DDA-974B-52D782FA212A}" presName="root2" presStyleCnt="0"/>
      <dgm:spPr/>
    </dgm:pt>
    <dgm:pt modelId="{B1764F7E-9865-4074-92BA-856ECA1B1658}" type="pres">
      <dgm:prSet presAssocID="{65AE4CB9-EBDF-4DDA-974B-52D782FA212A}" presName="LevelTwoTextNode" presStyleLbl="node2" presStyleIdx="5" presStyleCnt="15" custScaleX="433242" custScaleY="85178" custLinFactNeighborX="31487" custLinFactNeighborY="-5478">
        <dgm:presLayoutVars>
          <dgm:chPref val="3"/>
        </dgm:presLayoutVars>
      </dgm:prSet>
      <dgm:spPr/>
    </dgm:pt>
    <dgm:pt modelId="{9CD74ED0-0096-49DC-B02F-A182FA4347FC}" type="pres">
      <dgm:prSet presAssocID="{65AE4CB9-EBDF-4DDA-974B-52D782FA212A}" presName="level3hierChild" presStyleCnt="0"/>
      <dgm:spPr/>
    </dgm:pt>
    <dgm:pt modelId="{879AB143-3100-4037-BC16-B1FD0D3A4963}" type="pres">
      <dgm:prSet presAssocID="{C902518A-44A4-46A1-9EDB-7DE0F0D5FDC8}" presName="root1" presStyleCnt="0"/>
      <dgm:spPr/>
    </dgm:pt>
    <dgm:pt modelId="{38C7092E-5B51-45D9-81FA-0178730779FF}" type="pres">
      <dgm:prSet presAssocID="{C902518A-44A4-46A1-9EDB-7DE0F0D5FDC8}" presName="LevelOneTextNode" presStyleLbl="node0" presStyleIdx="3" presStyleCnt="7" custScaleX="325245" custScaleY="79188" custLinFactX="-123347" custLinFactY="16169" custLinFactNeighborX="-200000" custLinFactNeighborY="100000">
        <dgm:presLayoutVars>
          <dgm:chPref val="3"/>
        </dgm:presLayoutVars>
      </dgm:prSet>
      <dgm:spPr/>
    </dgm:pt>
    <dgm:pt modelId="{FE72FD8F-85DA-430C-989E-84D32BC4B5FF}" type="pres">
      <dgm:prSet presAssocID="{C902518A-44A4-46A1-9EDB-7DE0F0D5FDC8}" presName="level2hierChild" presStyleCnt="0"/>
      <dgm:spPr/>
    </dgm:pt>
    <dgm:pt modelId="{1464B6F8-7AC6-4976-A006-86C913AAF743}" type="pres">
      <dgm:prSet presAssocID="{42BC8AD0-F44E-4485-8595-6C2746889766}" presName="root1" presStyleCnt="0"/>
      <dgm:spPr/>
    </dgm:pt>
    <dgm:pt modelId="{35A0B47E-BB30-49E7-9E1D-C0130145E9AE}" type="pres">
      <dgm:prSet presAssocID="{42BC8AD0-F44E-4485-8595-6C2746889766}" presName="LevelOneTextNode" presStyleLbl="node0" presStyleIdx="4" presStyleCnt="7" custScaleX="325245" custScaleY="79188" custLinFactX="-123347" custLinFactNeighborX="-200000" custLinFactNeighborY="97500">
        <dgm:presLayoutVars>
          <dgm:chPref val="3"/>
        </dgm:presLayoutVars>
      </dgm:prSet>
      <dgm:spPr/>
    </dgm:pt>
    <dgm:pt modelId="{33F20AF9-B4D6-4B82-9CD2-2DFA1689DE3C}" type="pres">
      <dgm:prSet presAssocID="{42BC8AD0-F44E-4485-8595-6C2746889766}" presName="level2hierChild" presStyleCnt="0"/>
      <dgm:spPr/>
    </dgm:pt>
    <dgm:pt modelId="{C48F8432-4750-4E85-8EE1-64F58A0F43B0}" type="pres">
      <dgm:prSet presAssocID="{724DD6A0-5A8A-4009-9880-227B170076F5}" presName="conn2-1" presStyleLbl="parChTrans1D2" presStyleIdx="6" presStyleCnt="15"/>
      <dgm:spPr/>
    </dgm:pt>
    <dgm:pt modelId="{212E056A-C598-4A16-836F-A92214F406C0}" type="pres">
      <dgm:prSet presAssocID="{724DD6A0-5A8A-4009-9880-227B170076F5}" presName="connTx" presStyleLbl="parChTrans1D2" presStyleIdx="6" presStyleCnt="15"/>
      <dgm:spPr/>
    </dgm:pt>
    <dgm:pt modelId="{0C67D3E6-E6DD-4D1D-BD46-DF55259B7602}" type="pres">
      <dgm:prSet presAssocID="{8E73942E-0CDC-46DF-AE50-352DF514B109}" presName="root2" presStyleCnt="0"/>
      <dgm:spPr/>
    </dgm:pt>
    <dgm:pt modelId="{0CE6774E-8D0D-450B-A510-F2B5076C0CDF}" type="pres">
      <dgm:prSet presAssocID="{8E73942E-0CDC-46DF-AE50-352DF514B109}" presName="LevelTwoTextNode" presStyleLbl="node2" presStyleIdx="6" presStyleCnt="15" custScaleX="432620" custLinFactNeighborX="31487" custLinFactNeighborY="18932">
        <dgm:presLayoutVars>
          <dgm:chPref val="3"/>
        </dgm:presLayoutVars>
      </dgm:prSet>
      <dgm:spPr/>
    </dgm:pt>
    <dgm:pt modelId="{108A64EB-BBD9-45AA-9D93-7C92286AAB11}" type="pres">
      <dgm:prSet presAssocID="{8E73942E-0CDC-46DF-AE50-352DF514B109}" presName="level3hierChild" presStyleCnt="0"/>
      <dgm:spPr/>
    </dgm:pt>
    <dgm:pt modelId="{A477D026-C16F-4017-98AC-B76475EB8B75}" type="pres">
      <dgm:prSet presAssocID="{36FAFA63-2A63-4C85-85BB-8610455A0908}" presName="conn2-1" presStyleLbl="parChTrans1D2" presStyleIdx="7" presStyleCnt="15"/>
      <dgm:spPr/>
    </dgm:pt>
    <dgm:pt modelId="{776FFA03-778C-4305-A119-C36213404EA8}" type="pres">
      <dgm:prSet presAssocID="{36FAFA63-2A63-4C85-85BB-8610455A0908}" presName="connTx" presStyleLbl="parChTrans1D2" presStyleIdx="7" presStyleCnt="15"/>
      <dgm:spPr/>
    </dgm:pt>
    <dgm:pt modelId="{25D2485D-EF34-4C37-B68E-DE3A2E9AEC55}" type="pres">
      <dgm:prSet presAssocID="{1D07C947-9296-4EC7-9673-8534EBDD0D65}" presName="root2" presStyleCnt="0"/>
      <dgm:spPr/>
    </dgm:pt>
    <dgm:pt modelId="{99040BE1-1451-4C74-9B03-3D135EBA35A0}" type="pres">
      <dgm:prSet presAssocID="{1D07C947-9296-4EC7-9673-8534EBDD0D65}" presName="LevelTwoTextNode" presStyleLbl="node2" presStyleIdx="7" presStyleCnt="15" custScaleX="433242" custScaleY="85178" custLinFactNeighborX="31487" custLinFactNeighborY="30896">
        <dgm:presLayoutVars>
          <dgm:chPref val="3"/>
        </dgm:presLayoutVars>
      </dgm:prSet>
      <dgm:spPr/>
    </dgm:pt>
    <dgm:pt modelId="{70EF9258-291E-4FBC-809B-6677FF03F353}" type="pres">
      <dgm:prSet presAssocID="{1D07C947-9296-4EC7-9673-8534EBDD0D65}" presName="level3hierChild" presStyleCnt="0"/>
      <dgm:spPr/>
    </dgm:pt>
    <dgm:pt modelId="{27A5A54E-6CB0-47AE-B130-74615137E857}" type="pres">
      <dgm:prSet presAssocID="{47607A0D-61CD-478E-9676-F3CA37E5711A}" presName="root1" presStyleCnt="0"/>
      <dgm:spPr/>
    </dgm:pt>
    <dgm:pt modelId="{78039058-B60B-413A-9AB7-529E9312A860}" type="pres">
      <dgm:prSet presAssocID="{47607A0D-61CD-478E-9676-F3CA37E5711A}" presName="LevelOneTextNode" presStyleLbl="node0" presStyleIdx="5" presStyleCnt="7" custScaleX="325245" custScaleY="237784" custLinFactX="-123347" custLinFactY="-9208" custLinFactNeighborX="-200000" custLinFactNeighborY="-100000">
        <dgm:presLayoutVars>
          <dgm:chPref val="3"/>
        </dgm:presLayoutVars>
      </dgm:prSet>
      <dgm:spPr/>
    </dgm:pt>
    <dgm:pt modelId="{47A292E3-F73C-4DEB-A832-46DB98B23E26}" type="pres">
      <dgm:prSet presAssocID="{47607A0D-61CD-478E-9676-F3CA37E5711A}" presName="level2hierChild" presStyleCnt="0"/>
      <dgm:spPr/>
    </dgm:pt>
    <dgm:pt modelId="{F04EBDEE-5DBA-41BE-AB21-EA677329DBC6}" type="pres">
      <dgm:prSet presAssocID="{7F97947F-053B-4A7C-A849-01C85ECE13B5}" presName="conn2-1" presStyleLbl="parChTrans1D2" presStyleIdx="8" presStyleCnt="15"/>
      <dgm:spPr/>
    </dgm:pt>
    <dgm:pt modelId="{E4BF6FF1-FF17-4182-B432-2CB050B9144A}" type="pres">
      <dgm:prSet presAssocID="{7F97947F-053B-4A7C-A849-01C85ECE13B5}" presName="connTx" presStyleLbl="parChTrans1D2" presStyleIdx="8" presStyleCnt="15"/>
      <dgm:spPr/>
    </dgm:pt>
    <dgm:pt modelId="{B96E2D87-03F5-4AA8-81AE-781BBB8F1246}" type="pres">
      <dgm:prSet presAssocID="{6CAFB6E0-9B68-4D63-BE2E-5007F6AECAA2}" presName="root2" presStyleCnt="0"/>
      <dgm:spPr/>
    </dgm:pt>
    <dgm:pt modelId="{23787358-D4D0-44F1-87E5-202B02F96AF4}" type="pres">
      <dgm:prSet presAssocID="{6CAFB6E0-9B68-4D63-BE2E-5007F6AECAA2}" presName="LevelTwoTextNode" presStyleLbl="node2" presStyleIdx="8" presStyleCnt="15" custScaleX="433242" custScaleY="85178" custLinFactNeighborX="31487" custLinFactNeighborY="-5478">
        <dgm:presLayoutVars>
          <dgm:chPref val="3"/>
        </dgm:presLayoutVars>
      </dgm:prSet>
      <dgm:spPr/>
    </dgm:pt>
    <dgm:pt modelId="{0409EEC3-7B2C-4939-AA2C-4A559000CEE9}" type="pres">
      <dgm:prSet presAssocID="{6CAFB6E0-9B68-4D63-BE2E-5007F6AECAA2}" presName="level3hierChild" presStyleCnt="0"/>
      <dgm:spPr/>
    </dgm:pt>
    <dgm:pt modelId="{41B92403-A385-47FC-ACD6-DE08AAA4BD95}" type="pres">
      <dgm:prSet presAssocID="{82F1C158-A11C-4639-B81E-26969BE9E721}" presName="conn2-1" presStyleLbl="parChTrans1D3" presStyleIdx="2" presStyleCnt="4"/>
      <dgm:spPr/>
    </dgm:pt>
    <dgm:pt modelId="{6C824E8C-069B-4937-B787-82FB8198175F}" type="pres">
      <dgm:prSet presAssocID="{82F1C158-A11C-4639-B81E-26969BE9E721}" presName="connTx" presStyleLbl="parChTrans1D3" presStyleIdx="2" presStyleCnt="4"/>
      <dgm:spPr/>
    </dgm:pt>
    <dgm:pt modelId="{5EF74E98-FB5B-435D-A174-031DDB953E3B}" type="pres">
      <dgm:prSet presAssocID="{33C60608-1280-44CA-925A-32FA0A9683DD}" presName="root2" presStyleCnt="0"/>
      <dgm:spPr/>
    </dgm:pt>
    <dgm:pt modelId="{715983B2-ECB8-4CB1-B826-2546ECE0A701}" type="pres">
      <dgm:prSet presAssocID="{33C60608-1280-44CA-925A-32FA0A9683DD}" presName="LevelTwoTextNode" presStyleLbl="node3" presStyleIdx="2" presStyleCnt="4" custScaleX="337322" custScaleY="92485" custLinFactX="30836" custLinFactNeighborX="100000">
        <dgm:presLayoutVars>
          <dgm:chPref val="3"/>
        </dgm:presLayoutVars>
      </dgm:prSet>
      <dgm:spPr/>
    </dgm:pt>
    <dgm:pt modelId="{40E60713-9D29-4C27-B6D4-FA307530E58B}" type="pres">
      <dgm:prSet presAssocID="{33C60608-1280-44CA-925A-32FA0A9683DD}" presName="level3hierChild" presStyleCnt="0"/>
      <dgm:spPr/>
    </dgm:pt>
    <dgm:pt modelId="{C497881E-B9AF-48F9-ACE8-D973B4D393AF}" type="pres">
      <dgm:prSet presAssocID="{F0F06716-CB84-400E-ADA4-B9BA18FAB9CC}" presName="conn2-1" presStyleLbl="parChTrans1D3" presStyleIdx="3" presStyleCnt="4"/>
      <dgm:spPr/>
    </dgm:pt>
    <dgm:pt modelId="{B5EC0D38-0AFA-4C13-87ED-DB340AAA942A}" type="pres">
      <dgm:prSet presAssocID="{F0F06716-CB84-400E-ADA4-B9BA18FAB9CC}" presName="connTx" presStyleLbl="parChTrans1D3" presStyleIdx="3" presStyleCnt="4"/>
      <dgm:spPr/>
    </dgm:pt>
    <dgm:pt modelId="{397895C6-D1A7-4975-9EAC-A053C271FC11}" type="pres">
      <dgm:prSet presAssocID="{ABC6D3E3-73DD-4EDF-8D0D-3232D536E329}" presName="root2" presStyleCnt="0"/>
      <dgm:spPr/>
    </dgm:pt>
    <dgm:pt modelId="{456647CE-72AF-4A03-8ACB-CBAA5F599B8D}" type="pres">
      <dgm:prSet presAssocID="{ABC6D3E3-73DD-4EDF-8D0D-3232D536E329}" presName="LevelTwoTextNode" presStyleLbl="node3" presStyleIdx="3" presStyleCnt="4" custScaleX="337322" custScaleY="92485" custLinFactX="30836" custLinFactNeighborX="100000">
        <dgm:presLayoutVars>
          <dgm:chPref val="3"/>
        </dgm:presLayoutVars>
      </dgm:prSet>
      <dgm:spPr/>
    </dgm:pt>
    <dgm:pt modelId="{0853A71F-7880-44B7-9BD9-62672DDE2126}" type="pres">
      <dgm:prSet presAssocID="{ABC6D3E3-73DD-4EDF-8D0D-3232D536E329}" presName="level3hierChild" presStyleCnt="0"/>
      <dgm:spPr/>
    </dgm:pt>
    <dgm:pt modelId="{E0EA43D0-14D3-4A9D-9A4D-C15E1CFE326E}" type="pres">
      <dgm:prSet presAssocID="{4FD1DE70-C184-41AC-992A-407AAF26D2D0}" presName="conn2-1" presStyleLbl="parChTrans1D2" presStyleIdx="9" presStyleCnt="15"/>
      <dgm:spPr/>
    </dgm:pt>
    <dgm:pt modelId="{8C6B31AF-E725-465C-96EA-2797B7CB7246}" type="pres">
      <dgm:prSet presAssocID="{4FD1DE70-C184-41AC-992A-407AAF26D2D0}" presName="connTx" presStyleLbl="parChTrans1D2" presStyleIdx="9" presStyleCnt="15"/>
      <dgm:spPr/>
    </dgm:pt>
    <dgm:pt modelId="{D14695AC-FFB3-48BD-ADC7-1C1D6D9A9A54}" type="pres">
      <dgm:prSet presAssocID="{ABD62347-DD98-4AEF-A1AB-87312B29DC8E}" presName="root2" presStyleCnt="0"/>
      <dgm:spPr/>
    </dgm:pt>
    <dgm:pt modelId="{7D91B8C0-45FF-4492-BD41-97AFE96520A9}" type="pres">
      <dgm:prSet presAssocID="{ABD62347-DD98-4AEF-A1AB-87312B29DC8E}" presName="LevelTwoTextNode" presStyleLbl="node2" presStyleIdx="9" presStyleCnt="15" custScaleX="433242" custScaleY="85178" custLinFactNeighborX="31487" custLinFactNeighborY="-5478">
        <dgm:presLayoutVars>
          <dgm:chPref val="3"/>
        </dgm:presLayoutVars>
      </dgm:prSet>
      <dgm:spPr/>
    </dgm:pt>
    <dgm:pt modelId="{72438823-B5FA-4E4E-BF76-BF17EAD10348}" type="pres">
      <dgm:prSet presAssocID="{ABD62347-DD98-4AEF-A1AB-87312B29DC8E}" presName="level3hierChild" presStyleCnt="0"/>
      <dgm:spPr/>
    </dgm:pt>
    <dgm:pt modelId="{B0CB551C-D207-4B85-AA4A-D3F2BB9A4A11}" type="pres">
      <dgm:prSet presAssocID="{5677587F-4F6A-47B8-A001-6864B7FB3FCD}" presName="conn2-1" presStyleLbl="parChTrans1D2" presStyleIdx="10" presStyleCnt="15"/>
      <dgm:spPr/>
    </dgm:pt>
    <dgm:pt modelId="{9055BA0D-BB78-4913-B245-3C70E8381C6B}" type="pres">
      <dgm:prSet presAssocID="{5677587F-4F6A-47B8-A001-6864B7FB3FCD}" presName="connTx" presStyleLbl="parChTrans1D2" presStyleIdx="10" presStyleCnt="15"/>
      <dgm:spPr/>
    </dgm:pt>
    <dgm:pt modelId="{7C569093-BBB9-43E3-8DEC-10EB7CEC2E60}" type="pres">
      <dgm:prSet presAssocID="{37231188-BFC3-4C0A-92B9-AE2D19AC410D}" presName="root2" presStyleCnt="0"/>
      <dgm:spPr/>
    </dgm:pt>
    <dgm:pt modelId="{3908FEEF-EBEB-4BFE-A7E9-4C45F63E9D1A}" type="pres">
      <dgm:prSet presAssocID="{37231188-BFC3-4C0A-92B9-AE2D19AC410D}" presName="LevelTwoTextNode" presStyleLbl="node2" presStyleIdx="10" presStyleCnt="15" custScaleX="433242" custScaleY="85178" custLinFactNeighborX="31487" custLinFactNeighborY="-5478">
        <dgm:presLayoutVars>
          <dgm:chPref val="3"/>
        </dgm:presLayoutVars>
      </dgm:prSet>
      <dgm:spPr/>
    </dgm:pt>
    <dgm:pt modelId="{DDA8DBDC-4709-41FB-AEAD-617AE49AF83B}" type="pres">
      <dgm:prSet presAssocID="{37231188-BFC3-4C0A-92B9-AE2D19AC410D}" presName="level3hierChild" presStyleCnt="0"/>
      <dgm:spPr/>
    </dgm:pt>
    <dgm:pt modelId="{0113AB83-658D-46C0-9A6A-DC2D4E11AACD}" type="pres">
      <dgm:prSet presAssocID="{311117BD-D301-4DC2-A3EC-26D41FC3E550}" presName="conn2-1" presStyleLbl="parChTrans1D2" presStyleIdx="11" presStyleCnt="15"/>
      <dgm:spPr/>
    </dgm:pt>
    <dgm:pt modelId="{E1CB993E-CD4E-4107-970C-FBEFDBE8257D}" type="pres">
      <dgm:prSet presAssocID="{311117BD-D301-4DC2-A3EC-26D41FC3E550}" presName="connTx" presStyleLbl="parChTrans1D2" presStyleIdx="11" presStyleCnt="15"/>
      <dgm:spPr/>
    </dgm:pt>
    <dgm:pt modelId="{76CEDD26-6833-4017-AB67-EEBB3BA465C1}" type="pres">
      <dgm:prSet presAssocID="{B78311B9-CFFA-4F3F-B792-D0B6E60C2D24}" presName="root2" presStyleCnt="0"/>
      <dgm:spPr/>
    </dgm:pt>
    <dgm:pt modelId="{E8B03959-FC2C-49E9-B858-2477CF1A8F54}" type="pres">
      <dgm:prSet presAssocID="{B78311B9-CFFA-4F3F-B792-D0B6E60C2D24}" presName="LevelTwoTextNode" presStyleLbl="node2" presStyleIdx="11" presStyleCnt="15" custScaleX="433242" custScaleY="85178" custLinFactNeighborX="31487" custLinFactNeighborY="-5478">
        <dgm:presLayoutVars>
          <dgm:chPref val="3"/>
        </dgm:presLayoutVars>
      </dgm:prSet>
      <dgm:spPr/>
    </dgm:pt>
    <dgm:pt modelId="{F9735EA2-D352-4B99-A48D-F0FAF1B20946}" type="pres">
      <dgm:prSet presAssocID="{B78311B9-CFFA-4F3F-B792-D0B6E60C2D24}" presName="level3hierChild" presStyleCnt="0"/>
      <dgm:spPr/>
    </dgm:pt>
    <dgm:pt modelId="{47D141B8-AF76-4862-A02E-26A2377952CF}" type="pres">
      <dgm:prSet presAssocID="{6A40EA05-38C9-4911-9C25-ED750FC81FD1}" presName="conn2-1" presStyleLbl="parChTrans1D2" presStyleIdx="12" presStyleCnt="15"/>
      <dgm:spPr/>
    </dgm:pt>
    <dgm:pt modelId="{6AF14E11-ABDC-4F2E-997C-2F88CECEA813}" type="pres">
      <dgm:prSet presAssocID="{6A40EA05-38C9-4911-9C25-ED750FC81FD1}" presName="connTx" presStyleLbl="parChTrans1D2" presStyleIdx="12" presStyleCnt="15"/>
      <dgm:spPr/>
    </dgm:pt>
    <dgm:pt modelId="{8CA69E45-2592-4F6C-8480-D924174D72A0}" type="pres">
      <dgm:prSet presAssocID="{C4A9D0F8-30A2-4DB4-991D-0A533B4DEAF2}" presName="root2" presStyleCnt="0"/>
      <dgm:spPr/>
    </dgm:pt>
    <dgm:pt modelId="{3327231E-0F4B-4A4E-A985-736FD632395A}" type="pres">
      <dgm:prSet presAssocID="{C4A9D0F8-30A2-4DB4-991D-0A533B4DEAF2}" presName="LevelTwoTextNode" presStyleLbl="node2" presStyleIdx="12" presStyleCnt="15" custScaleX="433242" custScaleY="85178" custLinFactNeighborX="31487" custLinFactNeighborY="-5478">
        <dgm:presLayoutVars>
          <dgm:chPref val="3"/>
        </dgm:presLayoutVars>
      </dgm:prSet>
      <dgm:spPr/>
    </dgm:pt>
    <dgm:pt modelId="{3BC834BF-E70F-4F7E-9FAF-53B8BA0625D8}" type="pres">
      <dgm:prSet presAssocID="{C4A9D0F8-30A2-4DB4-991D-0A533B4DEAF2}" presName="level3hierChild" presStyleCnt="0"/>
      <dgm:spPr/>
    </dgm:pt>
    <dgm:pt modelId="{65C9897B-A876-403B-93F7-EF3141E6469E}" type="pres">
      <dgm:prSet presAssocID="{D53C72C9-E851-4817-969F-795032A2AB68}" presName="conn2-1" presStyleLbl="parChTrans1D2" presStyleIdx="13" presStyleCnt="15"/>
      <dgm:spPr/>
    </dgm:pt>
    <dgm:pt modelId="{68042C85-F4C4-478F-B83B-112002D674A5}" type="pres">
      <dgm:prSet presAssocID="{D53C72C9-E851-4817-969F-795032A2AB68}" presName="connTx" presStyleLbl="parChTrans1D2" presStyleIdx="13" presStyleCnt="15"/>
      <dgm:spPr/>
    </dgm:pt>
    <dgm:pt modelId="{22C920A6-928D-47F2-89E5-2614DE6A2C9D}" type="pres">
      <dgm:prSet presAssocID="{08750A96-1C7C-4E87-89E2-6A72E1A34268}" presName="root2" presStyleCnt="0"/>
      <dgm:spPr/>
    </dgm:pt>
    <dgm:pt modelId="{39F2FAF2-D599-4703-9466-35C3BF74CBAB}" type="pres">
      <dgm:prSet presAssocID="{08750A96-1C7C-4E87-89E2-6A72E1A34268}" presName="LevelTwoTextNode" presStyleLbl="node2" presStyleIdx="13" presStyleCnt="15" custScaleX="433242" custScaleY="85178" custLinFactNeighborX="31487" custLinFactNeighborY="-5478">
        <dgm:presLayoutVars>
          <dgm:chPref val="3"/>
        </dgm:presLayoutVars>
      </dgm:prSet>
      <dgm:spPr/>
    </dgm:pt>
    <dgm:pt modelId="{5197D071-D55B-4173-8B7C-91392FE72183}" type="pres">
      <dgm:prSet presAssocID="{08750A96-1C7C-4E87-89E2-6A72E1A34268}" presName="level3hierChild" presStyleCnt="0"/>
      <dgm:spPr/>
    </dgm:pt>
    <dgm:pt modelId="{BAE7EC50-7792-416A-8718-86D21404807E}" type="pres">
      <dgm:prSet presAssocID="{1540A43A-CC59-414F-B9F0-E5E71CCB84ED}" presName="conn2-1" presStyleLbl="parChTrans1D2" presStyleIdx="14" presStyleCnt="15"/>
      <dgm:spPr/>
    </dgm:pt>
    <dgm:pt modelId="{0B93E115-6655-406A-BCC9-56A60E055964}" type="pres">
      <dgm:prSet presAssocID="{1540A43A-CC59-414F-B9F0-E5E71CCB84ED}" presName="connTx" presStyleLbl="parChTrans1D2" presStyleIdx="14" presStyleCnt="15"/>
      <dgm:spPr/>
    </dgm:pt>
    <dgm:pt modelId="{EA18F5DA-DF42-441D-939D-9C254A61174B}" type="pres">
      <dgm:prSet presAssocID="{A79CB623-25F6-4D29-81EB-B5CF4D1E8FA7}" presName="root2" presStyleCnt="0"/>
      <dgm:spPr/>
    </dgm:pt>
    <dgm:pt modelId="{5BA8A924-34C5-4CF2-98CB-9FB9A3921576}" type="pres">
      <dgm:prSet presAssocID="{A79CB623-25F6-4D29-81EB-B5CF4D1E8FA7}" presName="LevelTwoTextNode" presStyleLbl="node2" presStyleIdx="14" presStyleCnt="15" custScaleX="433242" custScaleY="85178" custLinFactNeighborX="31487" custLinFactNeighborY="-5478">
        <dgm:presLayoutVars>
          <dgm:chPref val="3"/>
        </dgm:presLayoutVars>
      </dgm:prSet>
      <dgm:spPr/>
    </dgm:pt>
    <dgm:pt modelId="{CD09E53D-FEAE-4610-9BC9-A05FFC5AF8FA}" type="pres">
      <dgm:prSet presAssocID="{A79CB623-25F6-4D29-81EB-B5CF4D1E8FA7}" presName="level3hierChild" presStyleCnt="0"/>
      <dgm:spPr/>
    </dgm:pt>
    <dgm:pt modelId="{AAE8E9EB-CB4E-4F3B-8E9C-3C1DFC545D43}" type="pres">
      <dgm:prSet presAssocID="{BE116313-E880-4EDA-949C-9DAA54CD4B41}" presName="root1" presStyleCnt="0"/>
      <dgm:spPr/>
    </dgm:pt>
    <dgm:pt modelId="{EF6F77DE-317B-4854-8D89-0DE6BAEB4264}" type="pres">
      <dgm:prSet presAssocID="{BE116313-E880-4EDA-949C-9DAA54CD4B41}" presName="LevelOneTextNode" presStyleLbl="node0" presStyleIdx="6" presStyleCnt="7" custScaleX="325967" custLinFactX="-41374" custLinFactNeighborX="-100000" custLinFactNeighborY="3988">
        <dgm:presLayoutVars>
          <dgm:chPref val="3"/>
        </dgm:presLayoutVars>
      </dgm:prSet>
      <dgm:spPr/>
    </dgm:pt>
    <dgm:pt modelId="{126877BF-98CD-4C5E-B843-78036D0219D5}" type="pres">
      <dgm:prSet presAssocID="{BE116313-E880-4EDA-949C-9DAA54CD4B41}" presName="level2hierChild" presStyleCnt="0"/>
      <dgm:spPr/>
    </dgm:pt>
  </dgm:ptLst>
  <dgm:cxnLst>
    <dgm:cxn modelId="{A7142308-E032-450C-B0E4-D89AB9481DC2}" type="presOf" srcId="{B78311B9-CFFA-4F3F-B792-D0B6E60C2D24}" destId="{E8B03959-FC2C-49E9-B858-2477CF1A8F54}" srcOrd="0" destOrd="0" presId="urn:microsoft.com/office/officeart/2005/8/layout/hierarchy2"/>
    <dgm:cxn modelId="{5047FA09-3480-4FC4-BEDC-C1F43D354BDE}" type="presOf" srcId="{C902518A-44A4-46A1-9EDB-7DE0F0D5FDC8}" destId="{38C7092E-5B51-45D9-81FA-0178730779FF}" srcOrd="0" destOrd="0" presId="urn:microsoft.com/office/officeart/2005/8/layout/hierarchy2"/>
    <dgm:cxn modelId="{AAFB220C-0833-4DE8-9CFA-06250BCDC8A4}" srcId="{C16F411C-6749-4910-AEB5-E7FA596282C3}" destId="{7DC7BC25-4AD5-4124-B053-F6683E0C1991}" srcOrd="2" destOrd="0" parTransId="{12DA0ABB-675D-4B97-A879-C44FB65150EE}" sibTransId="{2A012A24-51CC-4C88-B2B1-7E78E46A9F91}"/>
    <dgm:cxn modelId="{CFD9A010-33AA-4D27-80A3-6F840DBA22BD}" type="presOf" srcId="{37AD4507-26DF-423B-947A-70CD34F313BB}" destId="{18B16035-7B68-4123-8E8A-A013378B436E}" srcOrd="1" destOrd="0" presId="urn:microsoft.com/office/officeart/2005/8/layout/hierarchy2"/>
    <dgm:cxn modelId="{CECCB310-6965-4B72-9401-07BA06A606DD}" type="presOf" srcId="{8A8F9950-DDA2-49E8-B4A9-C75137A9718D}" destId="{35561F63-1456-4307-B375-3E72D5FB46D4}" srcOrd="0" destOrd="0" presId="urn:microsoft.com/office/officeart/2005/8/layout/hierarchy2"/>
    <dgm:cxn modelId="{8D160812-25FB-42DB-968A-4CA236924281}" type="presOf" srcId="{33C60608-1280-44CA-925A-32FA0A9683DD}" destId="{715983B2-ECB8-4CB1-B826-2546ECE0A701}" srcOrd="0" destOrd="0" presId="urn:microsoft.com/office/officeart/2005/8/layout/hierarchy2"/>
    <dgm:cxn modelId="{9349C313-36A2-413D-910C-57853125C2C1}" type="presOf" srcId="{2F597C90-6549-409A-8C5F-9A42720FC554}" destId="{C5B8A130-612D-41BA-A6F5-4D0695B4F958}" srcOrd="1" destOrd="0" presId="urn:microsoft.com/office/officeart/2005/8/layout/hierarchy2"/>
    <dgm:cxn modelId="{0F3CE914-BF9F-48BD-8095-DDA4EA1C81F5}" type="presOf" srcId="{12DA0ABB-675D-4B97-A879-C44FB65150EE}" destId="{20522BA1-F0D3-432F-A4A1-4F9826E3781C}" srcOrd="1" destOrd="0" presId="urn:microsoft.com/office/officeart/2005/8/layout/hierarchy2"/>
    <dgm:cxn modelId="{32CF6917-DC6C-4535-A794-FCFBA1AFFD87}" type="presOf" srcId="{6CAFB6E0-9B68-4D63-BE2E-5007F6AECAA2}" destId="{23787358-D4D0-44F1-87E5-202B02F96AF4}" srcOrd="0" destOrd="0" presId="urn:microsoft.com/office/officeart/2005/8/layout/hierarchy2"/>
    <dgm:cxn modelId="{4D25341F-62A5-4479-BF12-D9786E32F303}" srcId="{516AF0DD-59CE-4C7D-9E52-311B84FF8C5C}" destId="{C902518A-44A4-46A1-9EDB-7DE0F0D5FDC8}" srcOrd="3" destOrd="0" parTransId="{E23FDF89-EDB6-4D0D-8CA3-9235EB3D737D}" sibTransId="{E486EF68-3C90-40EB-AED8-AB6DD290B2E2}"/>
    <dgm:cxn modelId="{29197D1F-8BBC-4B75-8C3B-D7B519EAF0F3}" type="presOf" srcId="{12DA0ABB-675D-4B97-A879-C44FB65150EE}" destId="{119E96EC-402D-44A7-8A27-474584F4B30A}" srcOrd="0" destOrd="0" presId="urn:microsoft.com/office/officeart/2005/8/layout/hierarchy2"/>
    <dgm:cxn modelId="{39B0C120-7ABC-49E9-B464-889C4FA20B3A}" srcId="{47607A0D-61CD-478E-9676-F3CA37E5711A}" destId="{A79CB623-25F6-4D29-81EB-B5CF4D1E8FA7}" srcOrd="6" destOrd="0" parTransId="{1540A43A-CC59-414F-B9F0-E5E71CCB84ED}" sibTransId="{4AAA691D-FAB8-4520-919B-15B3BDD45AB1}"/>
    <dgm:cxn modelId="{42E70722-A8C3-41B6-8D29-C100E944FC95}" srcId="{42BC8AD0-F44E-4485-8595-6C2746889766}" destId="{1D07C947-9296-4EC7-9673-8534EBDD0D65}" srcOrd="1" destOrd="0" parTransId="{36FAFA63-2A63-4C85-85BB-8610455A0908}" sibTransId="{779DB14E-F165-4A67-A515-95B2B7FABA46}"/>
    <dgm:cxn modelId="{AE029923-D775-428A-AB3C-9061E402AC9C}" type="presOf" srcId="{52B95B78-1196-4C09-B3DD-A8D87F01BC37}" destId="{2B79D226-AAA5-41B5-BF99-281CF1A4284C}" srcOrd="0" destOrd="0" presId="urn:microsoft.com/office/officeart/2005/8/layout/hierarchy2"/>
    <dgm:cxn modelId="{C971DC29-0B08-417A-9476-B08E2251D908}" srcId="{47607A0D-61CD-478E-9676-F3CA37E5711A}" destId="{ABD62347-DD98-4AEF-A1AB-87312B29DC8E}" srcOrd="1" destOrd="0" parTransId="{4FD1DE70-C184-41AC-992A-407AAF26D2D0}" sibTransId="{FDE4BF6E-20CB-4597-B4A9-726C29765B12}"/>
    <dgm:cxn modelId="{AD0EE129-0095-4A8E-8A80-B8E0E4AFB778}" type="presOf" srcId="{028144F8-FB2B-4743-932D-08A8B57823EF}" destId="{533E0161-222F-4A7A-8F96-969230BF111D}" srcOrd="0" destOrd="0" presId="urn:microsoft.com/office/officeart/2005/8/layout/hierarchy2"/>
    <dgm:cxn modelId="{CE47612A-2D40-409D-BD8F-E8E36078C31B}" srcId="{6CAFB6E0-9B68-4D63-BE2E-5007F6AECAA2}" destId="{ABC6D3E3-73DD-4EDF-8D0D-3232D536E329}" srcOrd="1" destOrd="0" parTransId="{F0F06716-CB84-400E-ADA4-B9BA18FAB9CC}" sibTransId="{44EC3CED-E16C-4AE7-8CA1-57D0D9CF085C}"/>
    <dgm:cxn modelId="{74D5DC2A-3E35-4409-A778-3BE9F9A7ECBB}" srcId="{47607A0D-61CD-478E-9676-F3CA37E5711A}" destId="{6CAFB6E0-9B68-4D63-BE2E-5007F6AECAA2}" srcOrd="0" destOrd="0" parTransId="{7F97947F-053B-4A7C-A849-01C85ECE13B5}" sibTransId="{D397A491-38CC-4421-95D0-1BA71356C0C8}"/>
    <dgm:cxn modelId="{48BFF62A-00BB-4F78-8F05-0F5D4B78877E}" type="presOf" srcId="{6A40EA05-38C9-4911-9C25-ED750FC81FD1}" destId="{47D141B8-AF76-4862-A02E-26A2377952CF}" srcOrd="0" destOrd="0" presId="urn:microsoft.com/office/officeart/2005/8/layout/hierarchy2"/>
    <dgm:cxn modelId="{5ACFBA2B-1A5F-46CD-AD1B-9850C5737EBD}" srcId="{47607A0D-61CD-478E-9676-F3CA37E5711A}" destId="{37231188-BFC3-4C0A-92B9-AE2D19AC410D}" srcOrd="2" destOrd="0" parTransId="{5677587F-4F6A-47B8-A001-6864B7FB3FCD}" sibTransId="{0AA30E81-D067-426D-BE08-FE7155EC2CFA}"/>
    <dgm:cxn modelId="{1227182E-F561-43D1-9C4B-392B6471C16F}" srcId="{516AF0DD-59CE-4C7D-9E52-311B84FF8C5C}" destId="{C16F411C-6749-4910-AEB5-E7FA596282C3}" srcOrd="2" destOrd="0" parTransId="{2FDCE4B6-3A12-4C59-9078-18B84FCE7981}" sibTransId="{7FA689C2-F30D-4304-ADD1-225525A34352}"/>
    <dgm:cxn modelId="{770CC236-B166-4A98-A7A1-06BA7ACBF468}" type="presOf" srcId="{65AE4CB9-EBDF-4DDA-974B-52D782FA212A}" destId="{B1764F7E-9865-4074-92BA-856ECA1B1658}" srcOrd="0" destOrd="0" presId="urn:microsoft.com/office/officeart/2005/8/layout/hierarchy2"/>
    <dgm:cxn modelId="{B484F136-1F99-45FA-AE26-AE157BF8EA54}" type="presOf" srcId="{7EF89EE2-CB30-4380-A548-F901294B3F3D}" destId="{4D341F35-1492-444A-B704-A43C7C24D8FB}" srcOrd="1" destOrd="0" presId="urn:microsoft.com/office/officeart/2005/8/layout/hierarchy2"/>
    <dgm:cxn modelId="{4600F236-D04A-48D4-9F7F-1786A66B4664}" type="presOf" srcId="{724DD6A0-5A8A-4009-9880-227B170076F5}" destId="{C48F8432-4750-4E85-8EE1-64F58A0F43B0}" srcOrd="0" destOrd="0" presId="urn:microsoft.com/office/officeart/2005/8/layout/hierarchy2"/>
    <dgm:cxn modelId="{1C70CB3F-4FFC-41FC-81E4-E69B79377588}" type="presOf" srcId="{7F97947F-053B-4A7C-A849-01C85ECE13B5}" destId="{F04EBDEE-5DBA-41BE-AB21-EA677329DBC6}" srcOrd="0" destOrd="0" presId="urn:microsoft.com/office/officeart/2005/8/layout/hierarchy2"/>
    <dgm:cxn modelId="{7EF4F440-D244-4DEE-B508-0092E94E6905}" srcId="{516AF0DD-59CE-4C7D-9E52-311B84FF8C5C}" destId="{BE116313-E880-4EDA-949C-9DAA54CD4B41}" srcOrd="6" destOrd="0" parTransId="{3954FB21-DFF7-4898-ACCF-3EAFD361A1D9}" sibTransId="{AAE30F01-29D2-45EF-B6CB-6C0DAF9C4422}"/>
    <dgm:cxn modelId="{4211F15F-B7F0-49F5-AF65-36549B0B3F22}" srcId="{0D08C178-F2E5-43D1-99D3-62269A272DB5}" destId="{20F314A8-00C3-445F-92BB-841FD0C659B9}" srcOrd="0" destOrd="0" parTransId="{028144F8-FB2B-4743-932D-08A8B57823EF}" sibTransId="{FEEE95DC-4C94-4FEA-B819-5035132B09D4}"/>
    <dgm:cxn modelId="{73B10A61-6F9D-46B1-9817-84551974B994}" type="presOf" srcId="{36FAFA63-2A63-4C85-85BB-8610455A0908}" destId="{776FFA03-778C-4305-A119-C36213404EA8}" srcOrd="1" destOrd="0" presId="urn:microsoft.com/office/officeart/2005/8/layout/hierarchy2"/>
    <dgm:cxn modelId="{725AB761-A3F3-4BB0-B28F-448959FB9A2E}" type="presOf" srcId="{516AF0DD-59CE-4C7D-9E52-311B84FF8C5C}" destId="{2F4CAAF5-B5D9-468F-8B60-384C9172919F}" srcOrd="0" destOrd="0" presId="urn:microsoft.com/office/officeart/2005/8/layout/hierarchy2"/>
    <dgm:cxn modelId="{88899B42-7FE8-47B8-99A6-1D7592885B90}" srcId="{1F21B5AA-4554-4C00-9169-4C39C23D3080}" destId="{0D08C178-F2E5-43D1-99D3-62269A272DB5}" srcOrd="1" destOrd="0" parTransId="{7EF89EE2-CB30-4380-A548-F901294B3F3D}" sibTransId="{BF679B5D-8A99-450A-B682-0452F5158783}"/>
    <dgm:cxn modelId="{AFDE2564-9A94-4BF2-B78C-ED2B71BFE892}" srcId="{516AF0DD-59CE-4C7D-9E52-311B84FF8C5C}" destId="{42BC8AD0-F44E-4485-8595-6C2746889766}" srcOrd="4" destOrd="0" parTransId="{F945D1AD-1007-4122-82DD-8F4E6A742B07}" sibTransId="{5DF94040-6321-439A-B4D4-D8A86BDBE806}"/>
    <dgm:cxn modelId="{8CF01365-4B32-4D4F-928F-1012896B6F85}" type="presOf" srcId="{8F5B1483-80DF-4B35-BBDA-6647D42BA691}" destId="{900600CC-B083-43C4-A1D7-958511850703}" srcOrd="0" destOrd="0" presId="urn:microsoft.com/office/officeart/2005/8/layout/hierarchy2"/>
    <dgm:cxn modelId="{BF120A67-A353-491B-A4DC-92AD6E356621}" type="presOf" srcId="{512909C1-77EF-4570-9AC5-7115A8B1E53A}" destId="{D69BDD6F-E691-4D8D-97FF-C4BE70B93EBF}" srcOrd="1" destOrd="0" presId="urn:microsoft.com/office/officeart/2005/8/layout/hierarchy2"/>
    <dgm:cxn modelId="{5E4B6249-8264-4EC9-BA6E-ADC8886A4D84}" type="presOf" srcId="{F0F06716-CB84-400E-ADA4-B9BA18FAB9CC}" destId="{C497881E-B9AF-48F9-ACE8-D973B4D393AF}" srcOrd="0" destOrd="0" presId="urn:microsoft.com/office/officeart/2005/8/layout/hierarchy2"/>
    <dgm:cxn modelId="{D3435249-9C51-4BFB-A5B4-6FC6FFECD48E}" srcId="{C16F411C-6749-4910-AEB5-E7FA596282C3}" destId="{5D8066D1-FEA2-4476-87CE-0AD0D13E2005}" srcOrd="0" destOrd="0" parTransId="{512909C1-77EF-4570-9AC5-7115A8B1E53A}" sibTransId="{5E460732-C76C-4861-B7E2-9511AE44DEB5}"/>
    <dgm:cxn modelId="{138BDD6B-4E53-44CF-B284-488A36B073ED}" type="presOf" srcId="{F0F06716-CB84-400E-ADA4-B9BA18FAB9CC}" destId="{B5EC0D38-0AFA-4C13-87ED-DB340AAA942A}" srcOrd="1" destOrd="0" presId="urn:microsoft.com/office/officeart/2005/8/layout/hierarchy2"/>
    <dgm:cxn modelId="{7DE46C6C-FF38-4084-9763-E4785A431333}" type="presOf" srcId="{028144F8-FB2B-4743-932D-08A8B57823EF}" destId="{89B57FC3-5F77-4281-B3EC-303366B7AB3B}" srcOrd="1" destOrd="0" presId="urn:microsoft.com/office/officeart/2005/8/layout/hierarchy2"/>
    <dgm:cxn modelId="{4A7C334D-F477-487C-9788-8ADF0CF18AD4}" type="presOf" srcId="{7EF89EE2-CB30-4380-A548-F901294B3F3D}" destId="{60394FB8-BBD7-4B27-832A-5C19C90E9CF2}" srcOrd="0" destOrd="0" presId="urn:microsoft.com/office/officeart/2005/8/layout/hierarchy2"/>
    <dgm:cxn modelId="{03FCCC6D-0EB2-4B7A-97C2-7091A8070A12}" type="presOf" srcId="{8E73942E-0CDC-46DF-AE50-352DF514B109}" destId="{0CE6774E-8D0D-450B-A510-F2B5076C0CDF}" srcOrd="0" destOrd="0" presId="urn:microsoft.com/office/officeart/2005/8/layout/hierarchy2"/>
    <dgm:cxn modelId="{E8AC8F6E-6421-4C97-9AB0-04DB831923A5}" srcId="{C16F411C-6749-4910-AEB5-E7FA596282C3}" destId="{76E5423F-EA8D-4535-97A1-307D55275BA0}" srcOrd="1" destOrd="0" parTransId="{52B95B78-1196-4C09-B3DD-A8D87F01BC37}" sibTransId="{539B8165-3C8B-472A-BDBE-A237D5467486}"/>
    <dgm:cxn modelId="{2D766C70-1B7C-4D3B-9C8B-9991EA78C287}" type="presOf" srcId="{6A40EA05-38C9-4911-9C25-ED750FC81FD1}" destId="{6AF14E11-ABDC-4F2E-997C-2F88CECEA813}" srcOrd="1" destOrd="0" presId="urn:microsoft.com/office/officeart/2005/8/layout/hierarchy2"/>
    <dgm:cxn modelId="{50261273-2E61-4445-B430-0F7977477141}" type="presOf" srcId="{082535B2-B802-4DB2-8EE6-0E68D4AB5693}" destId="{49780C30-6BE0-4287-B13E-D0BAC5696139}" srcOrd="0" destOrd="0" presId="urn:microsoft.com/office/officeart/2005/8/layout/hierarchy2"/>
    <dgm:cxn modelId="{1B775A75-8D62-4066-87B6-FA8AEAC253FC}" type="presOf" srcId="{ABC6D3E3-73DD-4EDF-8D0D-3232D536E329}" destId="{456647CE-72AF-4A03-8ACB-CBAA5F599B8D}" srcOrd="0" destOrd="0" presId="urn:microsoft.com/office/officeart/2005/8/layout/hierarchy2"/>
    <dgm:cxn modelId="{53051E56-2A9B-4F81-AD25-2E2CAC412B58}" type="presOf" srcId="{2F597C90-6549-409A-8C5F-9A42720FC554}" destId="{B63F503F-1198-4DFA-9896-3403A5198417}" srcOrd="0" destOrd="0" presId="urn:microsoft.com/office/officeart/2005/8/layout/hierarchy2"/>
    <dgm:cxn modelId="{6DDA2D76-3DEA-4B8C-9306-27D8E6FB5A23}" type="presOf" srcId="{08750A96-1C7C-4E87-89E2-6A72E1A34268}" destId="{39F2FAF2-D599-4703-9466-35C3BF74CBAB}" srcOrd="0" destOrd="0" presId="urn:microsoft.com/office/officeart/2005/8/layout/hierarchy2"/>
    <dgm:cxn modelId="{A5FFBA77-1608-4A6C-8B1B-4BDBD129C78E}" srcId="{47607A0D-61CD-478E-9676-F3CA37E5711A}" destId="{B78311B9-CFFA-4F3F-B792-D0B6E60C2D24}" srcOrd="3" destOrd="0" parTransId="{311117BD-D301-4DC2-A3EC-26D41FC3E550}" sibTransId="{28209863-6C76-4F3F-A14C-03F98D8FCC5D}"/>
    <dgm:cxn modelId="{79D5447C-4E8D-4786-A32A-6FD76A9F86F1}" type="presOf" srcId="{A79CB623-25F6-4D29-81EB-B5CF4D1E8FA7}" destId="{5BA8A924-34C5-4CF2-98CB-9FB9A3921576}" srcOrd="0" destOrd="0" presId="urn:microsoft.com/office/officeart/2005/8/layout/hierarchy2"/>
    <dgm:cxn modelId="{D688337F-D157-4A0E-93D6-D5630E33AD7D}" type="presOf" srcId="{82F1C158-A11C-4639-B81E-26969BE9E721}" destId="{6C824E8C-069B-4937-B787-82FB8198175F}" srcOrd="1" destOrd="0" presId="urn:microsoft.com/office/officeart/2005/8/layout/hierarchy2"/>
    <dgm:cxn modelId="{E054D380-FFE2-485F-8F1C-16AB56195EE0}" type="presOf" srcId="{20F314A8-00C3-445F-92BB-841FD0C659B9}" destId="{895A96A0-A3C9-44B2-83AB-D67429E1BD9E}" srcOrd="0" destOrd="0" presId="urn:microsoft.com/office/officeart/2005/8/layout/hierarchy2"/>
    <dgm:cxn modelId="{076F6187-7881-4340-8F1C-B61D13777505}" type="presOf" srcId="{311117BD-D301-4DC2-A3EC-26D41FC3E550}" destId="{E1CB993E-CD4E-4107-970C-FBEFDBE8257D}" srcOrd="1" destOrd="0" presId="urn:microsoft.com/office/officeart/2005/8/layout/hierarchy2"/>
    <dgm:cxn modelId="{5B476E87-A15A-43F8-B2D2-8C27946FEF0B}" type="presOf" srcId="{724DD6A0-5A8A-4009-9880-227B170076F5}" destId="{212E056A-C598-4A16-836F-A92214F406C0}" srcOrd="1" destOrd="0" presId="urn:microsoft.com/office/officeart/2005/8/layout/hierarchy2"/>
    <dgm:cxn modelId="{373D248A-1354-45E9-A7EA-1149DDA3811C}" type="presOf" srcId="{37231188-BFC3-4C0A-92B9-AE2D19AC410D}" destId="{3908FEEF-EBEB-4BFE-A7E9-4C45F63E9D1A}" srcOrd="0" destOrd="0" presId="urn:microsoft.com/office/officeart/2005/8/layout/hierarchy2"/>
    <dgm:cxn modelId="{D42EF790-E48B-47B3-8487-73DD2DCB58C0}" type="presOf" srcId="{36FAFA63-2A63-4C85-85BB-8610455A0908}" destId="{A477D026-C16F-4017-98AC-B76475EB8B75}" srcOrd="0" destOrd="0" presId="urn:microsoft.com/office/officeart/2005/8/layout/hierarchy2"/>
    <dgm:cxn modelId="{8B312796-2CA2-4975-823A-4D8441E92347}" type="presOf" srcId="{76E5423F-EA8D-4535-97A1-307D55275BA0}" destId="{826715D1-E309-491F-83F1-82F481AFBC4F}" srcOrd="0" destOrd="0" presId="urn:microsoft.com/office/officeart/2005/8/layout/hierarchy2"/>
    <dgm:cxn modelId="{B4982C98-680D-45BD-BD93-089B8BFEF40C}" srcId="{516AF0DD-59CE-4C7D-9E52-311B84FF8C5C}" destId="{082535B2-B802-4DB2-8EE6-0E68D4AB5693}" srcOrd="0" destOrd="0" parTransId="{ACD0BE28-384F-4F47-8E19-4C10047BB3A9}" sibTransId="{2FB483C4-3BE5-44F8-8763-3303BAFF9475}"/>
    <dgm:cxn modelId="{47608398-21AC-4115-9995-A09A73E7544D}" type="presOf" srcId="{42BC8AD0-F44E-4485-8595-6C2746889766}" destId="{35A0B47E-BB30-49E7-9E1D-C0130145E9AE}" srcOrd="0" destOrd="0" presId="urn:microsoft.com/office/officeart/2005/8/layout/hierarchy2"/>
    <dgm:cxn modelId="{5280449B-96EB-4A89-B4F1-D0BB4DAD834D}" srcId="{42BC8AD0-F44E-4485-8595-6C2746889766}" destId="{8E73942E-0CDC-46DF-AE50-352DF514B109}" srcOrd="0" destOrd="0" parTransId="{724DD6A0-5A8A-4009-9880-227B170076F5}" sibTransId="{8F55A2C9-8546-4D8E-BA7C-061D8CBCB830}"/>
    <dgm:cxn modelId="{58E236A2-09AB-4A77-ABEE-5ACCD7AF3337}" type="presOf" srcId="{1D07C947-9296-4EC7-9673-8534EBDD0D65}" destId="{99040BE1-1451-4C74-9B03-3D135EBA35A0}" srcOrd="0" destOrd="0" presId="urn:microsoft.com/office/officeart/2005/8/layout/hierarchy2"/>
    <dgm:cxn modelId="{6B3115A6-0D28-409C-A221-DEDEEEF2A347}" type="presOf" srcId="{5677587F-4F6A-47B8-A001-6864B7FB3FCD}" destId="{B0CB551C-D207-4B85-AA4A-D3F2BB9A4A11}" srcOrd="0" destOrd="0" presId="urn:microsoft.com/office/officeart/2005/8/layout/hierarchy2"/>
    <dgm:cxn modelId="{A258D3A9-1841-4A59-9E2C-4DDF14A051DD}" type="presOf" srcId="{C4A9D0F8-30A2-4DB4-991D-0A533B4DEAF2}" destId="{3327231E-0F4B-4A4E-A985-736FD632395A}" srcOrd="0" destOrd="0" presId="urn:microsoft.com/office/officeart/2005/8/layout/hierarchy2"/>
    <dgm:cxn modelId="{CA442DAB-72D0-4F0A-A33A-59EC6288B9D4}" type="presOf" srcId="{52B95B78-1196-4C09-B3DD-A8D87F01BC37}" destId="{49B68AC9-CCCD-451C-B7C4-70900FF8FFD7}" srcOrd="1" destOrd="0" presId="urn:microsoft.com/office/officeart/2005/8/layout/hierarchy2"/>
    <dgm:cxn modelId="{7B03A9AC-67DC-46BB-8D08-8DE2744F793F}" type="presOf" srcId="{D53C72C9-E851-4817-969F-795032A2AB68}" destId="{65C9897B-A876-403B-93F7-EF3141E6469E}" srcOrd="0" destOrd="0" presId="urn:microsoft.com/office/officeart/2005/8/layout/hierarchy2"/>
    <dgm:cxn modelId="{58C8F6AE-010B-42CE-861B-6EFEFCF626DE}" type="presOf" srcId="{8F5B1483-80DF-4B35-BBDA-6647D42BA691}" destId="{1AE321CE-5D31-431A-A9E5-76101068850F}" srcOrd="1" destOrd="0" presId="urn:microsoft.com/office/officeart/2005/8/layout/hierarchy2"/>
    <dgm:cxn modelId="{974278B0-ECC2-4B1D-8F59-D9B944444EFC}" srcId="{0D08C178-F2E5-43D1-99D3-62269A272DB5}" destId="{3B41EC20-8CC7-4060-A0F7-B9023ED9B6E2}" srcOrd="1" destOrd="0" parTransId="{2F597C90-6549-409A-8C5F-9A42720FC554}" sibTransId="{AE1B5EE2-FB45-4985-9E26-7FE473A34DD9}"/>
    <dgm:cxn modelId="{DD297FB0-631D-41EB-8109-3DB1EE644639}" type="presOf" srcId="{1540A43A-CC59-414F-B9F0-E5E71CCB84ED}" destId="{0B93E115-6655-406A-BCC9-56A60E055964}" srcOrd="1" destOrd="0" presId="urn:microsoft.com/office/officeart/2005/8/layout/hierarchy2"/>
    <dgm:cxn modelId="{F01476B4-54EA-4A1F-ACB5-53B6943CF2C4}" type="presOf" srcId="{3B41EC20-8CC7-4060-A0F7-B9023ED9B6E2}" destId="{301C0C91-B601-4E5C-914A-0B92F04BCC47}" srcOrd="0" destOrd="0" presId="urn:microsoft.com/office/officeart/2005/8/layout/hierarchy2"/>
    <dgm:cxn modelId="{034B63B6-CF82-4DF5-8DF9-32139EA03F27}" type="presOf" srcId="{1540A43A-CC59-414F-B9F0-E5E71CCB84ED}" destId="{BAE7EC50-7792-416A-8718-86D21404807E}" srcOrd="0" destOrd="0" presId="urn:microsoft.com/office/officeart/2005/8/layout/hierarchy2"/>
    <dgm:cxn modelId="{E54E30BD-F74A-48CF-BD85-C0652DABB3C6}" type="presOf" srcId="{512909C1-77EF-4570-9AC5-7115A8B1E53A}" destId="{42929594-5C48-41DD-B41B-FA9095B3B9C5}" srcOrd="0" destOrd="0" presId="urn:microsoft.com/office/officeart/2005/8/layout/hierarchy2"/>
    <dgm:cxn modelId="{595A21BE-6B0D-451E-A3BB-A4FACE8A431F}" srcId="{516AF0DD-59CE-4C7D-9E52-311B84FF8C5C}" destId="{47607A0D-61CD-478E-9676-F3CA37E5711A}" srcOrd="5" destOrd="0" parTransId="{DDE1B9D4-260A-4739-ADC8-C0437784D90C}" sibTransId="{EC3A25A0-0661-4D6C-B4D9-1F704BE1C27D}"/>
    <dgm:cxn modelId="{CAA38ABE-1C5D-474B-8AA6-9ABFFD43DBF6}" type="presOf" srcId="{ABD62347-DD98-4AEF-A1AB-87312B29DC8E}" destId="{7D91B8C0-45FF-4492-BD41-97AFE96520A9}" srcOrd="0" destOrd="0" presId="urn:microsoft.com/office/officeart/2005/8/layout/hierarchy2"/>
    <dgm:cxn modelId="{8A6321BF-BBCB-42D2-9385-F6FA603122B1}" srcId="{C16F411C-6749-4910-AEB5-E7FA596282C3}" destId="{65AE4CB9-EBDF-4DDA-974B-52D782FA212A}" srcOrd="3" destOrd="0" parTransId="{8F5B1483-80DF-4B35-BBDA-6647D42BA691}" sibTransId="{082A2EDD-2629-47F5-9383-C1575CC575CF}"/>
    <dgm:cxn modelId="{6D963EC2-4599-4C1F-AD1D-5CBBA236FFA1}" type="presOf" srcId="{7F97947F-053B-4A7C-A849-01C85ECE13B5}" destId="{E4BF6FF1-FF17-4182-B432-2CB050B9144A}" srcOrd="1" destOrd="0" presId="urn:microsoft.com/office/officeart/2005/8/layout/hierarchy2"/>
    <dgm:cxn modelId="{615BABC3-4189-4D61-A3F9-89F58027030B}" srcId="{47607A0D-61CD-478E-9676-F3CA37E5711A}" destId="{08750A96-1C7C-4E87-89E2-6A72E1A34268}" srcOrd="5" destOrd="0" parTransId="{D53C72C9-E851-4817-969F-795032A2AB68}" sibTransId="{C06A87CB-25FF-45C0-BB95-F18E2837F59B}"/>
    <dgm:cxn modelId="{BA696FC5-F1AC-4588-9422-70BBF5EDB421}" type="presOf" srcId="{47607A0D-61CD-478E-9676-F3CA37E5711A}" destId="{78039058-B60B-413A-9AB7-529E9312A860}" srcOrd="0" destOrd="0" presId="urn:microsoft.com/office/officeart/2005/8/layout/hierarchy2"/>
    <dgm:cxn modelId="{F00E17C9-840D-428B-A911-65386E28E393}" type="presOf" srcId="{4FD1DE70-C184-41AC-992A-407AAF26D2D0}" destId="{E0EA43D0-14D3-4A9D-9A4D-C15E1CFE326E}" srcOrd="0" destOrd="0" presId="urn:microsoft.com/office/officeart/2005/8/layout/hierarchy2"/>
    <dgm:cxn modelId="{32AD64CC-46AA-4C98-A7B1-90B67526B225}" type="presOf" srcId="{82F1C158-A11C-4639-B81E-26969BE9E721}" destId="{41B92403-A385-47FC-ACD6-DE08AAA4BD95}" srcOrd="0" destOrd="0" presId="urn:microsoft.com/office/officeart/2005/8/layout/hierarchy2"/>
    <dgm:cxn modelId="{3BDA5AD3-157C-4D97-8172-7BFE009372D5}" type="presOf" srcId="{0D08C178-F2E5-43D1-99D3-62269A272DB5}" destId="{E755EDC9-7F79-490B-80A8-7618FBBFAF8B}" srcOrd="0" destOrd="0" presId="urn:microsoft.com/office/officeart/2005/8/layout/hierarchy2"/>
    <dgm:cxn modelId="{D0A0B2D4-C1FB-4BD0-9B2C-1F01664F873D}" srcId="{47607A0D-61CD-478E-9676-F3CA37E5711A}" destId="{C4A9D0F8-30A2-4DB4-991D-0A533B4DEAF2}" srcOrd="4" destOrd="0" parTransId="{6A40EA05-38C9-4911-9C25-ED750FC81FD1}" sibTransId="{7048F82C-AACB-49F7-92A0-3B1B9E6A05BA}"/>
    <dgm:cxn modelId="{474E51D5-33B3-4BF5-8710-A6665310651A}" type="presOf" srcId="{D53C72C9-E851-4817-969F-795032A2AB68}" destId="{68042C85-F4C4-478F-B83B-112002D674A5}" srcOrd="1" destOrd="0" presId="urn:microsoft.com/office/officeart/2005/8/layout/hierarchy2"/>
    <dgm:cxn modelId="{1A917CD9-0C27-4B36-922E-AC84583AB7C7}" type="presOf" srcId="{C16F411C-6749-4910-AEB5-E7FA596282C3}" destId="{9B1EEB6B-910F-4E92-89D8-2AFEDC44C5BE}" srcOrd="0" destOrd="0" presId="urn:microsoft.com/office/officeart/2005/8/layout/hierarchy2"/>
    <dgm:cxn modelId="{D0C0CDD9-9F52-46D9-9DFD-5118A5DF2600}" type="presOf" srcId="{5677587F-4F6A-47B8-A001-6864B7FB3FCD}" destId="{9055BA0D-BB78-4913-B245-3C70E8381C6B}" srcOrd="1" destOrd="0" presId="urn:microsoft.com/office/officeart/2005/8/layout/hierarchy2"/>
    <dgm:cxn modelId="{3B16F2E6-8AC8-4822-B2AE-DC3819E72E59}" type="presOf" srcId="{5D8066D1-FEA2-4476-87CE-0AD0D13E2005}" destId="{9CEA081A-718A-4BEB-9A10-10B6BE9791BE}" srcOrd="0" destOrd="0" presId="urn:microsoft.com/office/officeart/2005/8/layout/hierarchy2"/>
    <dgm:cxn modelId="{BC4F0AEE-9D2C-476C-ACCB-7684602F863F}" srcId="{516AF0DD-59CE-4C7D-9E52-311B84FF8C5C}" destId="{1F21B5AA-4554-4C00-9169-4C39C23D3080}" srcOrd="1" destOrd="0" parTransId="{BBA0C072-D36E-4A46-884A-329318AE9818}" sibTransId="{637A9196-6E01-4ABC-A60E-A5AE3F23C795}"/>
    <dgm:cxn modelId="{A63267F0-57B8-46D7-B3C8-4BEE51B9F697}" srcId="{1F21B5AA-4554-4C00-9169-4C39C23D3080}" destId="{8A8F9950-DDA2-49E8-B4A9-C75137A9718D}" srcOrd="0" destOrd="0" parTransId="{37AD4507-26DF-423B-947A-70CD34F313BB}" sibTransId="{3CBE9239-28A7-4EF5-9786-C9B551BF0CAA}"/>
    <dgm:cxn modelId="{5657C0F2-E4FE-4334-A9F7-00BA7570B253}" type="presOf" srcId="{4FD1DE70-C184-41AC-992A-407AAF26D2D0}" destId="{8C6B31AF-E725-465C-96EA-2797B7CB7246}" srcOrd="1" destOrd="0" presId="urn:microsoft.com/office/officeart/2005/8/layout/hierarchy2"/>
    <dgm:cxn modelId="{257B67F3-9FD2-432E-AC83-19D163F6B504}" type="presOf" srcId="{BE116313-E880-4EDA-949C-9DAA54CD4B41}" destId="{EF6F77DE-317B-4854-8D89-0DE6BAEB4264}" srcOrd="0" destOrd="0" presId="urn:microsoft.com/office/officeart/2005/8/layout/hierarchy2"/>
    <dgm:cxn modelId="{DA5D8BF4-F892-464A-AF40-5ACDFC280A22}" type="presOf" srcId="{311117BD-D301-4DC2-A3EC-26D41FC3E550}" destId="{0113AB83-658D-46C0-9A6A-DC2D4E11AACD}" srcOrd="0" destOrd="0" presId="urn:microsoft.com/office/officeart/2005/8/layout/hierarchy2"/>
    <dgm:cxn modelId="{6730F5F9-C532-4DEC-ADDA-FF520AFB0DBE}" srcId="{6CAFB6E0-9B68-4D63-BE2E-5007F6AECAA2}" destId="{33C60608-1280-44CA-925A-32FA0A9683DD}" srcOrd="0" destOrd="0" parTransId="{82F1C158-A11C-4639-B81E-26969BE9E721}" sibTransId="{A2DBC4E5-89D0-4E00-8887-8D15B32030FC}"/>
    <dgm:cxn modelId="{214970FB-7443-46B7-ADDE-6FE704F3B83A}" type="presOf" srcId="{1F21B5AA-4554-4C00-9169-4C39C23D3080}" destId="{ABA12396-A481-427C-9A59-F582B6590645}" srcOrd="0" destOrd="0" presId="urn:microsoft.com/office/officeart/2005/8/layout/hierarchy2"/>
    <dgm:cxn modelId="{799724FF-47C3-4DAB-962E-F3E69D5AF4B1}" type="presOf" srcId="{37AD4507-26DF-423B-947A-70CD34F313BB}" destId="{A2408A77-B02F-44E7-801E-F325DBE9B155}" srcOrd="0" destOrd="0" presId="urn:microsoft.com/office/officeart/2005/8/layout/hierarchy2"/>
    <dgm:cxn modelId="{848896FF-BD81-485E-B0A5-7B908B522117}" type="presOf" srcId="{7DC7BC25-4AD5-4124-B053-F6683E0C1991}" destId="{A66BAD7E-001C-4DB0-9F58-2885D8FB98EE}" srcOrd="0" destOrd="0" presId="urn:microsoft.com/office/officeart/2005/8/layout/hierarchy2"/>
    <dgm:cxn modelId="{067C3A06-4AB8-43BF-9748-6DFEB6C347E6}" type="presParOf" srcId="{2F4CAAF5-B5D9-468F-8B60-384C9172919F}" destId="{A84692D3-44A8-4325-935A-8AE729FB1025}" srcOrd="0" destOrd="0" presId="urn:microsoft.com/office/officeart/2005/8/layout/hierarchy2"/>
    <dgm:cxn modelId="{296A2A14-CA49-46C1-9187-E151555E1416}" type="presParOf" srcId="{A84692D3-44A8-4325-935A-8AE729FB1025}" destId="{49780C30-6BE0-4287-B13E-D0BAC5696139}" srcOrd="0" destOrd="0" presId="urn:microsoft.com/office/officeart/2005/8/layout/hierarchy2"/>
    <dgm:cxn modelId="{9C92C5B7-AC29-48C4-ACBC-CDDE8D2E23C6}" type="presParOf" srcId="{A84692D3-44A8-4325-935A-8AE729FB1025}" destId="{0BBBEBEE-B914-4CFF-9008-12D3731E5C3B}" srcOrd="1" destOrd="0" presId="urn:microsoft.com/office/officeart/2005/8/layout/hierarchy2"/>
    <dgm:cxn modelId="{FDD1DA78-044A-4DE6-AB2E-6E4B64F31489}" type="presParOf" srcId="{2F4CAAF5-B5D9-468F-8B60-384C9172919F}" destId="{880AA418-2788-466E-B676-405CD7CE5097}" srcOrd="1" destOrd="0" presId="urn:microsoft.com/office/officeart/2005/8/layout/hierarchy2"/>
    <dgm:cxn modelId="{307DBCCF-0156-4CA5-AB36-CDB6CBCF949B}" type="presParOf" srcId="{880AA418-2788-466E-B676-405CD7CE5097}" destId="{ABA12396-A481-427C-9A59-F582B6590645}" srcOrd="0" destOrd="0" presId="urn:microsoft.com/office/officeart/2005/8/layout/hierarchy2"/>
    <dgm:cxn modelId="{19AE6A15-B444-4B42-85F8-A9A47F40EBAD}" type="presParOf" srcId="{880AA418-2788-466E-B676-405CD7CE5097}" destId="{262F3492-2EB4-4EAD-8AD4-351451580B0D}" srcOrd="1" destOrd="0" presId="urn:microsoft.com/office/officeart/2005/8/layout/hierarchy2"/>
    <dgm:cxn modelId="{00767C9C-433E-43C4-88F0-E276179A8EF3}" type="presParOf" srcId="{262F3492-2EB4-4EAD-8AD4-351451580B0D}" destId="{A2408A77-B02F-44E7-801E-F325DBE9B155}" srcOrd="0" destOrd="0" presId="urn:microsoft.com/office/officeart/2005/8/layout/hierarchy2"/>
    <dgm:cxn modelId="{F53696F8-AC05-46AA-8256-6A35BF927828}" type="presParOf" srcId="{A2408A77-B02F-44E7-801E-F325DBE9B155}" destId="{18B16035-7B68-4123-8E8A-A013378B436E}" srcOrd="0" destOrd="0" presId="urn:microsoft.com/office/officeart/2005/8/layout/hierarchy2"/>
    <dgm:cxn modelId="{26F7EB2A-AB21-411E-BD6A-96FBDEACB926}" type="presParOf" srcId="{262F3492-2EB4-4EAD-8AD4-351451580B0D}" destId="{D62EA38B-B4A8-45A0-8844-0CBE36B5D9EF}" srcOrd="1" destOrd="0" presId="urn:microsoft.com/office/officeart/2005/8/layout/hierarchy2"/>
    <dgm:cxn modelId="{D8B5B61F-75AA-484F-81A6-02DD42C1602A}" type="presParOf" srcId="{D62EA38B-B4A8-45A0-8844-0CBE36B5D9EF}" destId="{35561F63-1456-4307-B375-3E72D5FB46D4}" srcOrd="0" destOrd="0" presId="urn:microsoft.com/office/officeart/2005/8/layout/hierarchy2"/>
    <dgm:cxn modelId="{48923D8E-6E8C-4314-A910-9CED92E71002}" type="presParOf" srcId="{D62EA38B-B4A8-45A0-8844-0CBE36B5D9EF}" destId="{73A74BDE-09E8-487C-A4D2-A040FB6D615A}" srcOrd="1" destOrd="0" presId="urn:microsoft.com/office/officeart/2005/8/layout/hierarchy2"/>
    <dgm:cxn modelId="{1CB13925-3068-46A1-8B10-5387A43FBE1B}" type="presParOf" srcId="{262F3492-2EB4-4EAD-8AD4-351451580B0D}" destId="{60394FB8-BBD7-4B27-832A-5C19C90E9CF2}" srcOrd="2" destOrd="0" presId="urn:microsoft.com/office/officeart/2005/8/layout/hierarchy2"/>
    <dgm:cxn modelId="{7C84B4D7-CFD5-497D-AB2B-A42AB27F601D}" type="presParOf" srcId="{60394FB8-BBD7-4B27-832A-5C19C90E9CF2}" destId="{4D341F35-1492-444A-B704-A43C7C24D8FB}" srcOrd="0" destOrd="0" presId="urn:microsoft.com/office/officeart/2005/8/layout/hierarchy2"/>
    <dgm:cxn modelId="{B5884B0C-D042-432F-8D8E-AE1A15BBBA1F}" type="presParOf" srcId="{262F3492-2EB4-4EAD-8AD4-351451580B0D}" destId="{38B71AF8-C85E-4C63-B9F2-7FE9E0B8FD14}" srcOrd="3" destOrd="0" presId="urn:microsoft.com/office/officeart/2005/8/layout/hierarchy2"/>
    <dgm:cxn modelId="{5D2F5178-9383-4CB6-AACC-DD531F219BF4}" type="presParOf" srcId="{38B71AF8-C85E-4C63-B9F2-7FE9E0B8FD14}" destId="{E755EDC9-7F79-490B-80A8-7618FBBFAF8B}" srcOrd="0" destOrd="0" presId="urn:microsoft.com/office/officeart/2005/8/layout/hierarchy2"/>
    <dgm:cxn modelId="{C56B8BBB-C183-4E4F-932D-0491C5D53BE9}" type="presParOf" srcId="{38B71AF8-C85E-4C63-B9F2-7FE9E0B8FD14}" destId="{10ECBC1B-9A4A-4B27-A696-AF91F1B1E5C3}" srcOrd="1" destOrd="0" presId="urn:microsoft.com/office/officeart/2005/8/layout/hierarchy2"/>
    <dgm:cxn modelId="{56D5CFA4-B102-49FD-8416-55ED7A38A396}" type="presParOf" srcId="{10ECBC1B-9A4A-4B27-A696-AF91F1B1E5C3}" destId="{533E0161-222F-4A7A-8F96-969230BF111D}" srcOrd="0" destOrd="0" presId="urn:microsoft.com/office/officeart/2005/8/layout/hierarchy2"/>
    <dgm:cxn modelId="{EA99B48C-44B9-4855-9441-F7DA415CDFDB}" type="presParOf" srcId="{533E0161-222F-4A7A-8F96-969230BF111D}" destId="{89B57FC3-5F77-4281-B3EC-303366B7AB3B}" srcOrd="0" destOrd="0" presId="urn:microsoft.com/office/officeart/2005/8/layout/hierarchy2"/>
    <dgm:cxn modelId="{0005E542-6180-49D3-826D-5AD157DB9771}" type="presParOf" srcId="{10ECBC1B-9A4A-4B27-A696-AF91F1B1E5C3}" destId="{EB33965E-7942-4164-92C4-C47FDF31210A}" srcOrd="1" destOrd="0" presId="urn:microsoft.com/office/officeart/2005/8/layout/hierarchy2"/>
    <dgm:cxn modelId="{87D18F89-AC82-433F-9B91-5B955512FCE5}" type="presParOf" srcId="{EB33965E-7942-4164-92C4-C47FDF31210A}" destId="{895A96A0-A3C9-44B2-83AB-D67429E1BD9E}" srcOrd="0" destOrd="0" presId="urn:microsoft.com/office/officeart/2005/8/layout/hierarchy2"/>
    <dgm:cxn modelId="{96789D29-3059-4AAA-A75C-6E85A5C9D215}" type="presParOf" srcId="{EB33965E-7942-4164-92C4-C47FDF31210A}" destId="{3022B48F-D1D4-4B66-8993-1EA54BBB8347}" srcOrd="1" destOrd="0" presId="urn:microsoft.com/office/officeart/2005/8/layout/hierarchy2"/>
    <dgm:cxn modelId="{9C98119E-DE97-4A60-8410-9ECD718BB9B5}" type="presParOf" srcId="{10ECBC1B-9A4A-4B27-A696-AF91F1B1E5C3}" destId="{B63F503F-1198-4DFA-9896-3403A5198417}" srcOrd="2" destOrd="0" presId="urn:microsoft.com/office/officeart/2005/8/layout/hierarchy2"/>
    <dgm:cxn modelId="{1D198423-4A30-4C56-9C4D-535696083324}" type="presParOf" srcId="{B63F503F-1198-4DFA-9896-3403A5198417}" destId="{C5B8A130-612D-41BA-A6F5-4D0695B4F958}" srcOrd="0" destOrd="0" presId="urn:microsoft.com/office/officeart/2005/8/layout/hierarchy2"/>
    <dgm:cxn modelId="{13C07A44-866F-47B8-9142-51D0B9471186}" type="presParOf" srcId="{10ECBC1B-9A4A-4B27-A696-AF91F1B1E5C3}" destId="{31AD4FC5-A937-4ACF-9C15-908B204AC727}" srcOrd="3" destOrd="0" presId="urn:microsoft.com/office/officeart/2005/8/layout/hierarchy2"/>
    <dgm:cxn modelId="{DF856261-EB10-48A6-8E77-5F4609BB3D3F}" type="presParOf" srcId="{31AD4FC5-A937-4ACF-9C15-908B204AC727}" destId="{301C0C91-B601-4E5C-914A-0B92F04BCC47}" srcOrd="0" destOrd="0" presId="urn:microsoft.com/office/officeart/2005/8/layout/hierarchy2"/>
    <dgm:cxn modelId="{5D0B7913-33FD-4F70-A559-D5A8F4369854}" type="presParOf" srcId="{31AD4FC5-A937-4ACF-9C15-908B204AC727}" destId="{53C91D5E-A162-42A7-B957-B4724092EC7A}" srcOrd="1" destOrd="0" presId="urn:microsoft.com/office/officeart/2005/8/layout/hierarchy2"/>
    <dgm:cxn modelId="{E5FE8CDF-CFF1-40EB-B812-29189FCE45B3}" type="presParOf" srcId="{2F4CAAF5-B5D9-468F-8B60-384C9172919F}" destId="{D9801DD7-437A-4299-BBBF-EF8965240B9E}" srcOrd="2" destOrd="0" presId="urn:microsoft.com/office/officeart/2005/8/layout/hierarchy2"/>
    <dgm:cxn modelId="{75FB3F0F-C1C1-4832-8E70-4A4230FA84CC}" type="presParOf" srcId="{D9801DD7-437A-4299-BBBF-EF8965240B9E}" destId="{9B1EEB6B-910F-4E92-89D8-2AFEDC44C5BE}" srcOrd="0" destOrd="0" presId="urn:microsoft.com/office/officeart/2005/8/layout/hierarchy2"/>
    <dgm:cxn modelId="{5ED66695-C1B4-46EB-9F06-0A88C4145D23}" type="presParOf" srcId="{D9801DD7-437A-4299-BBBF-EF8965240B9E}" destId="{C82A7E88-03E5-41C3-909F-F36A21999358}" srcOrd="1" destOrd="0" presId="urn:microsoft.com/office/officeart/2005/8/layout/hierarchy2"/>
    <dgm:cxn modelId="{4F60F779-7CAC-4376-81CB-95EC0523B69A}" type="presParOf" srcId="{C82A7E88-03E5-41C3-909F-F36A21999358}" destId="{42929594-5C48-41DD-B41B-FA9095B3B9C5}" srcOrd="0" destOrd="0" presId="urn:microsoft.com/office/officeart/2005/8/layout/hierarchy2"/>
    <dgm:cxn modelId="{8606226D-2636-49B6-AC75-5494F4497C0D}" type="presParOf" srcId="{42929594-5C48-41DD-B41B-FA9095B3B9C5}" destId="{D69BDD6F-E691-4D8D-97FF-C4BE70B93EBF}" srcOrd="0" destOrd="0" presId="urn:microsoft.com/office/officeart/2005/8/layout/hierarchy2"/>
    <dgm:cxn modelId="{AA3CF78D-9CA2-4516-97BD-CD174DC363CD}" type="presParOf" srcId="{C82A7E88-03E5-41C3-909F-F36A21999358}" destId="{A933BAB2-AEAF-4483-BDC4-A25E44D51F38}" srcOrd="1" destOrd="0" presId="urn:microsoft.com/office/officeart/2005/8/layout/hierarchy2"/>
    <dgm:cxn modelId="{DABA94EB-3E52-4F52-B796-6141D727A4F8}" type="presParOf" srcId="{A933BAB2-AEAF-4483-BDC4-A25E44D51F38}" destId="{9CEA081A-718A-4BEB-9A10-10B6BE9791BE}" srcOrd="0" destOrd="0" presId="urn:microsoft.com/office/officeart/2005/8/layout/hierarchy2"/>
    <dgm:cxn modelId="{8ED5D53E-9BFC-4BB8-B355-403F3B3CC03E}" type="presParOf" srcId="{A933BAB2-AEAF-4483-BDC4-A25E44D51F38}" destId="{427A7C1B-DB99-4F70-96E5-365E52B875C0}" srcOrd="1" destOrd="0" presId="urn:microsoft.com/office/officeart/2005/8/layout/hierarchy2"/>
    <dgm:cxn modelId="{6323ED8D-5E60-4E7E-A4C2-D37F2186FA08}" type="presParOf" srcId="{C82A7E88-03E5-41C3-909F-F36A21999358}" destId="{2B79D226-AAA5-41B5-BF99-281CF1A4284C}" srcOrd="2" destOrd="0" presId="urn:microsoft.com/office/officeart/2005/8/layout/hierarchy2"/>
    <dgm:cxn modelId="{63A46F92-6E2A-4D05-8903-CCFFC4E1C4DD}" type="presParOf" srcId="{2B79D226-AAA5-41B5-BF99-281CF1A4284C}" destId="{49B68AC9-CCCD-451C-B7C4-70900FF8FFD7}" srcOrd="0" destOrd="0" presId="urn:microsoft.com/office/officeart/2005/8/layout/hierarchy2"/>
    <dgm:cxn modelId="{923E4879-1685-4901-900F-7E90D2CABFDA}" type="presParOf" srcId="{C82A7E88-03E5-41C3-909F-F36A21999358}" destId="{091FF593-81E5-4ACE-BD60-E2C583D93729}" srcOrd="3" destOrd="0" presId="urn:microsoft.com/office/officeart/2005/8/layout/hierarchy2"/>
    <dgm:cxn modelId="{7ECA9526-9B2F-4BAD-B8D6-6D39CDF622DD}" type="presParOf" srcId="{091FF593-81E5-4ACE-BD60-E2C583D93729}" destId="{826715D1-E309-491F-83F1-82F481AFBC4F}" srcOrd="0" destOrd="0" presId="urn:microsoft.com/office/officeart/2005/8/layout/hierarchy2"/>
    <dgm:cxn modelId="{695D1707-B976-4A26-B0F0-6B9A629D5780}" type="presParOf" srcId="{091FF593-81E5-4ACE-BD60-E2C583D93729}" destId="{700F9DBA-A569-4510-8E94-C7554DB9D228}" srcOrd="1" destOrd="0" presId="urn:microsoft.com/office/officeart/2005/8/layout/hierarchy2"/>
    <dgm:cxn modelId="{1E3BD0FE-F11A-443C-B1DF-84C0A85DDEA9}" type="presParOf" srcId="{C82A7E88-03E5-41C3-909F-F36A21999358}" destId="{119E96EC-402D-44A7-8A27-474584F4B30A}" srcOrd="4" destOrd="0" presId="urn:microsoft.com/office/officeart/2005/8/layout/hierarchy2"/>
    <dgm:cxn modelId="{97698CC8-845D-4531-A538-C3D6E719F9DD}" type="presParOf" srcId="{119E96EC-402D-44A7-8A27-474584F4B30A}" destId="{20522BA1-F0D3-432F-A4A1-4F9826E3781C}" srcOrd="0" destOrd="0" presId="urn:microsoft.com/office/officeart/2005/8/layout/hierarchy2"/>
    <dgm:cxn modelId="{526D9C98-EA1A-4E23-9011-5438B0D7391E}" type="presParOf" srcId="{C82A7E88-03E5-41C3-909F-F36A21999358}" destId="{B7F814DC-F02A-457F-9973-78B6987C66B3}" srcOrd="5" destOrd="0" presId="urn:microsoft.com/office/officeart/2005/8/layout/hierarchy2"/>
    <dgm:cxn modelId="{375685B8-89F5-40C8-AC00-7BC24A140DA8}" type="presParOf" srcId="{B7F814DC-F02A-457F-9973-78B6987C66B3}" destId="{A66BAD7E-001C-4DB0-9F58-2885D8FB98EE}" srcOrd="0" destOrd="0" presId="urn:microsoft.com/office/officeart/2005/8/layout/hierarchy2"/>
    <dgm:cxn modelId="{446B3D3D-E22E-46BE-B50F-1403234D647B}" type="presParOf" srcId="{B7F814DC-F02A-457F-9973-78B6987C66B3}" destId="{41D22F17-6BF6-4F30-9930-49D91885AACE}" srcOrd="1" destOrd="0" presId="urn:microsoft.com/office/officeart/2005/8/layout/hierarchy2"/>
    <dgm:cxn modelId="{90BD145B-FE5C-4A6E-8A6E-6E7FEBED229C}" type="presParOf" srcId="{C82A7E88-03E5-41C3-909F-F36A21999358}" destId="{900600CC-B083-43C4-A1D7-958511850703}" srcOrd="6" destOrd="0" presId="urn:microsoft.com/office/officeart/2005/8/layout/hierarchy2"/>
    <dgm:cxn modelId="{3E1A54F6-38C4-468C-B12D-01E765D1DD08}" type="presParOf" srcId="{900600CC-B083-43C4-A1D7-958511850703}" destId="{1AE321CE-5D31-431A-A9E5-76101068850F}" srcOrd="0" destOrd="0" presId="urn:microsoft.com/office/officeart/2005/8/layout/hierarchy2"/>
    <dgm:cxn modelId="{DC197703-5BD2-409E-A809-BBF1B350ADC9}" type="presParOf" srcId="{C82A7E88-03E5-41C3-909F-F36A21999358}" destId="{4681319C-A344-4DBE-B27C-2E888D8C4695}" srcOrd="7" destOrd="0" presId="urn:microsoft.com/office/officeart/2005/8/layout/hierarchy2"/>
    <dgm:cxn modelId="{5F9FDDA6-8567-493D-B7E3-2D6296A3DDEE}" type="presParOf" srcId="{4681319C-A344-4DBE-B27C-2E888D8C4695}" destId="{B1764F7E-9865-4074-92BA-856ECA1B1658}" srcOrd="0" destOrd="0" presId="urn:microsoft.com/office/officeart/2005/8/layout/hierarchy2"/>
    <dgm:cxn modelId="{6F9BD332-2C3D-4E78-AF80-398E23E3B709}" type="presParOf" srcId="{4681319C-A344-4DBE-B27C-2E888D8C4695}" destId="{9CD74ED0-0096-49DC-B02F-A182FA4347FC}" srcOrd="1" destOrd="0" presId="urn:microsoft.com/office/officeart/2005/8/layout/hierarchy2"/>
    <dgm:cxn modelId="{7AF740E6-659B-4BF4-9F2E-C7BDA2B96875}" type="presParOf" srcId="{2F4CAAF5-B5D9-468F-8B60-384C9172919F}" destId="{879AB143-3100-4037-BC16-B1FD0D3A4963}" srcOrd="3" destOrd="0" presId="urn:microsoft.com/office/officeart/2005/8/layout/hierarchy2"/>
    <dgm:cxn modelId="{D8246246-CAF0-4B5B-B8AC-537FE127B0FD}" type="presParOf" srcId="{879AB143-3100-4037-BC16-B1FD0D3A4963}" destId="{38C7092E-5B51-45D9-81FA-0178730779FF}" srcOrd="0" destOrd="0" presId="urn:microsoft.com/office/officeart/2005/8/layout/hierarchy2"/>
    <dgm:cxn modelId="{F876AC57-98AD-4566-BDB4-8D64738A150D}" type="presParOf" srcId="{879AB143-3100-4037-BC16-B1FD0D3A4963}" destId="{FE72FD8F-85DA-430C-989E-84D32BC4B5FF}" srcOrd="1" destOrd="0" presId="urn:microsoft.com/office/officeart/2005/8/layout/hierarchy2"/>
    <dgm:cxn modelId="{4D66473C-D0E2-4EBD-8D1A-8A264FBD0DB1}" type="presParOf" srcId="{2F4CAAF5-B5D9-468F-8B60-384C9172919F}" destId="{1464B6F8-7AC6-4976-A006-86C913AAF743}" srcOrd="4" destOrd="0" presId="urn:microsoft.com/office/officeart/2005/8/layout/hierarchy2"/>
    <dgm:cxn modelId="{5C5242CA-4496-4095-9A77-A3D140CA8B1C}" type="presParOf" srcId="{1464B6F8-7AC6-4976-A006-86C913AAF743}" destId="{35A0B47E-BB30-49E7-9E1D-C0130145E9AE}" srcOrd="0" destOrd="0" presId="urn:microsoft.com/office/officeart/2005/8/layout/hierarchy2"/>
    <dgm:cxn modelId="{2F511C55-1C42-4426-980C-BD927C4DED6A}" type="presParOf" srcId="{1464B6F8-7AC6-4976-A006-86C913AAF743}" destId="{33F20AF9-B4D6-4B82-9CD2-2DFA1689DE3C}" srcOrd="1" destOrd="0" presId="urn:microsoft.com/office/officeart/2005/8/layout/hierarchy2"/>
    <dgm:cxn modelId="{7E7246B3-B14D-4DE9-B2BA-F825BA052C23}" type="presParOf" srcId="{33F20AF9-B4D6-4B82-9CD2-2DFA1689DE3C}" destId="{C48F8432-4750-4E85-8EE1-64F58A0F43B0}" srcOrd="0" destOrd="0" presId="urn:microsoft.com/office/officeart/2005/8/layout/hierarchy2"/>
    <dgm:cxn modelId="{845F553B-FB69-4B85-A70F-9B4581B31B3F}" type="presParOf" srcId="{C48F8432-4750-4E85-8EE1-64F58A0F43B0}" destId="{212E056A-C598-4A16-836F-A92214F406C0}" srcOrd="0" destOrd="0" presId="urn:microsoft.com/office/officeart/2005/8/layout/hierarchy2"/>
    <dgm:cxn modelId="{4EDB35D4-6813-4639-931A-E42BF6C24158}" type="presParOf" srcId="{33F20AF9-B4D6-4B82-9CD2-2DFA1689DE3C}" destId="{0C67D3E6-E6DD-4D1D-BD46-DF55259B7602}" srcOrd="1" destOrd="0" presId="urn:microsoft.com/office/officeart/2005/8/layout/hierarchy2"/>
    <dgm:cxn modelId="{444DE11F-805F-4D52-A1A3-7BC8DAE7C972}" type="presParOf" srcId="{0C67D3E6-E6DD-4D1D-BD46-DF55259B7602}" destId="{0CE6774E-8D0D-450B-A510-F2B5076C0CDF}" srcOrd="0" destOrd="0" presId="urn:microsoft.com/office/officeart/2005/8/layout/hierarchy2"/>
    <dgm:cxn modelId="{0AA31B9D-A6DB-4388-84FB-A6E53F0D3B2A}" type="presParOf" srcId="{0C67D3E6-E6DD-4D1D-BD46-DF55259B7602}" destId="{108A64EB-BBD9-45AA-9D93-7C92286AAB11}" srcOrd="1" destOrd="0" presId="urn:microsoft.com/office/officeart/2005/8/layout/hierarchy2"/>
    <dgm:cxn modelId="{E3D22B48-3EF5-445D-9366-B37E6D97B60C}" type="presParOf" srcId="{33F20AF9-B4D6-4B82-9CD2-2DFA1689DE3C}" destId="{A477D026-C16F-4017-98AC-B76475EB8B75}" srcOrd="2" destOrd="0" presId="urn:microsoft.com/office/officeart/2005/8/layout/hierarchy2"/>
    <dgm:cxn modelId="{593B10D7-EF8D-4CC4-BCA7-2495B54F86A3}" type="presParOf" srcId="{A477D026-C16F-4017-98AC-B76475EB8B75}" destId="{776FFA03-778C-4305-A119-C36213404EA8}" srcOrd="0" destOrd="0" presId="urn:microsoft.com/office/officeart/2005/8/layout/hierarchy2"/>
    <dgm:cxn modelId="{EF713636-7AE1-423C-9971-10AEDEEF8D65}" type="presParOf" srcId="{33F20AF9-B4D6-4B82-9CD2-2DFA1689DE3C}" destId="{25D2485D-EF34-4C37-B68E-DE3A2E9AEC55}" srcOrd="3" destOrd="0" presId="urn:microsoft.com/office/officeart/2005/8/layout/hierarchy2"/>
    <dgm:cxn modelId="{D473555D-9195-4456-B17B-1415C01DEA63}" type="presParOf" srcId="{25D2485D-EF34-4C37-B68E-DE3A2E9AEC55}" destId="{99040BE1-1451-4C74-9B03-3D135EBA35A0}" srcOrd="0" destOrd="0" presId="urn:microsoft.com/office/officeart/2005/8/layout/hierarchy2"/>
    <dgm:cxn modelId="{BC79F2F7-A4CD-4040-A6F7-B9C9FB8F729E}" type="presParOf" srcId="{25D2485D-EF34-4C37-B68E-DE3A2E9AEC55}" destId="{70EF9258-291E-4FBC-809B-6677FF03F353}" srcOrd="1" destOrd="0" presId="urn:microsoft.com/office/officeart/2005/8/layout/hierarchy2"/>
    <dgm:cxn modelId="{832E98B9-0FD4-4E15-890C-7285BC5ECAD5}" type="presParOf" srcId="{2F4CAAF5-B5D9-468F-8B60-384C9172919F}" destId="{27A5A54E-6CB0-47AE-B130-74615137E857}" srcOrd="5" destOrd="0" presId="urn:microsoft.com/office/officeart/2005/8/layout/hierarchy2"/>
    <dgm:cxn modelId="{DEA69144-6F54-426F-A662-8EBCB252E0AF}" type="presParOf" srcId="{27A5A54E-6CB0-47AE-B130-74615137E857}" destId="{78039058-B60B-413A-9AB7-529E9312A860}" srcOrd="0" destOrd="0" presId="urn:microsoft.com/office/officeart/2005/8/layout/hierarchy2"/>
    <dgm:cxn modelId="{268B8F0B-04E4-44A0-8C0A-259AD72F4A55}" type="presParOf" srcId="{27A5A54E-6CB0-47AE-B130-74615137E857}" destId="{47A292E3-F73C-4DEB-A832-46DB98B23E26}" srcOrd="1" destOrd="0" presId="urn:microsoft.com/office/officeart/2005/8/layout/hierarchy2"/>
    <dgm:cxn modelId="{DDAF1C78-CAA2-405E-97A8-36A0F19D9BBC}" type="presParOf" srcId="{47A292E3-F73C-4DEB-A832-46DB98B23E26}" destId="{F04EBDEE-5DBA-41BE-AB21-EA677329DBC6}" srcOrd="0" destOrd="0" presId="urn:microsoft.com/office/officeart/2005/8/layout/hierarchy2"/>
    <dgm:cxn modelId="{4EE7FECB-9F4D-44C0-B7EE-9BA19BB9B764}" type="presParOf" srcId="{F04EBDEE-5DBA-41BE-AB21-EA677329DBC6}" destId="{E4BF6FF1-FF17-4182-B432-2CB050B9144A}" srcOrd="0" destOrd="0" presId="urn:microsoft.com/office/officeart/2005/8/layout/hierarchy2"/>
    <dgm:cxn modelId="{5BD351DA-0383-415E-9863-BB5019651549}" type="presParOf" srcId="{47A292E3-F73C-4DEB-A832-46DB98B23E26}" destId="{B96E2D87-03F5-4AA8-81AE-781BBB8F1246}" srcOrd="1" destOrd="0" presId="urn:microsoft.com/office/officeart/2005/8/layout/hierarchy2"/>
    <dgm:cxn modelId="{841E806A-8F64-4F23-9FF6-586545A3FA04}" type="presParOf" srcId="{B96E2D87-03F5-4AA8-81AE-781BBB8F1246}" destId="{23787358-D4D0-44F1-87E5-202B02F96AF4}" srcOrd="0" destOrd="0" presId="urn:microsoft.com/office/officeart/2005/8/layout/hierarchy2"/>
    <dgm:cxn modelId="{D221FB64-192D-4822-B906-645BAF9F0ACE}" type="presParOf" srcId="{B96E2D87-03F5-4AA8-81AE-781BBB8F1246}" destId="{0409EEC3-7B2C-4939-AA2C-4A559000CEE9}" srcOrd="1" destOrd="0" presId="urn:microsoft.com/office/officeart/2005/8/layout/hierarchy2"/>
    <dgm:cxn modelId="{E75FF4E5-651B-4D63-832A-3D47D75625A2}" type="presParOf" srcId="{0409EEC3-7B2C-4939-AA2C-4A559000CEE9}" destId="{41B92403-A385-47FC-ACD6-DE08AAA4BD95}" srcOrd="0" destOrd="0" presId="urn:microsoft.com/office/officeart/2005/8/layout/hierarchy2"/>
    <dgm:cxn modelId="{D66634A3-E45B-4CB1-BC8B-081346297E30}" type="presParOf" srcId="{41B92403-A385-47FC-ACD6-DE08AAA4BD95}" destId="{6C824E8C-069B-4937-B787-82FB8198175F}" srcOrd="0" destOrd="0" presId="urn:microsoft.com/office/officeart/2005/8/layout/hierarchy2"/>
    <dgm:cxn modelId="{DB84A49B-336F-4A98-8ED1-23B5E3C81E2D}" type="presParOf" srcId="{0409EEC3-7B2C-4939-AA2C-4A559000CEE9}" destId="{5EF74E98-FB5B-435D-A174-031DDB953E3B}" srcOrd="1" destOrd="0" presId="urn:microsoft.com/office/officeart/2005/8/layout/hierarchy2"/>
    <dgm:cxn modelId="{1D3F1D2B-4944-402C-A964-27EED03F07BC}" type="presParOf" srcId="{5EF74E98-FB5B-435D-A174-031DDB953E3B}" destId="{715983B2-ECB8-4CB1-B826-2546ECE0A701}" srcOrd="0" destOrd="0" presId="urn:microsoft.com/office/officeart/2005/8/layout/hierarchy2"/>
    <dgm:cxn modelId="{75BDCAB0-B227-45C9-9C4D-CBCA3F54A82C}" type="presParOf" srcId="{5EF74E98-FB5B-435D-A174-031DDB953E3B}" destId="{40E60713-9D29-4C27-B6D4-FA307530E58B}" srcOrd="1" destOrd="0" presId="urn:microsoft.com/office/officeart/2005/8/layout/hierarchy2"/>
    <dgm:cxn modelId="{F95DC047-DC1A-4E8D-AFBB-8966A3E27126}" type="presParOf" srcId="{0409EEC3-7B2C-4939-AA2C-4A559000CEE9}" destId="{C497881E-B9AF-48F9-ACE8-D973B4D393AF}" srcOrd="2" destOrd="0" presId="urn:microsoft.com/office/officeart/2005/8/layout/hierarchy2"/>
    <dgm:cxn modelId="{3BBBC370-EBE9-4F26-9BD7-AC5EF3A00D71}" type="presParOf" srcId="{C497881E-B9AF-48F9-ACE8-D973B4D393AF}" destId="{B5EC0D38-0AFA-4C13-87ED-DB340AAA942A}" srcOrd="0" destOrd="0" presId="urn:microsoft.com/office/officeart/2005/8/layout/hierarchy2"/>
    <dgm:cxn modelId="{0CDB306A-B655-459E-8787-2273588399E5}" type="presParOf" srcId="{0409EEC3-7B2C-4939-AA2C-4A559000CEE9}" destId="{397895C6-D1A7-4975-9EAC-A053C271FC11}" srcOrd="3" destOrd="0" presId="urn:microsoft.com/office/officeart/2005/8/layout/hierarchy2"/>
    <dgm:cxn modelId="{787F06F5-1F0F-4F56-BC36-7C2C1F55535B}" type="presParOf" srcId="{397895C6-D1A7-4975-9EAC-A053C271FC11}" destId="{456647CE-72AF-4A03-8ACB-CBAA5F599B8D}" srcOrd="0" destOrd="0" presId="urn:microsoft.com/office/officeart/2005/8/layout/hierarchy2"/>
    <dgm:cxn modelId="{20B8BB47-885B-4C85-AC1A-1541B4B584D9}" type="presParOf" srcId="{397895C6-D1A7-4975-9EAC-A053C271FC11}" destId="{0853A71F-7880-44B7-9BD9-62672DDE2126}" srcOrd="1" destOrd="0" presId="urn:microsoft.com/office/officeart/2005/8/layout/hierarchy2"/>
    <dgm:cxn modelId="{B4E7B7A7-8997-42BF-8835-CC79BA356FA9}" type="presParOf" srcId="{47A292E3-F73C-4DEB-A832-46DB98B23E26}" destId="{E0EA43D0-14D3-4A9D-9A4D-C15E1CFE326E}" srcOrd="2" destOrd="0" presId="urn:microsoft.com/office/officeart/2005/8/layout/hierarchy2"/>
    <dgm:cxn modelId="{12385DFD-2DEB-4467-A025-3A659113A808}" type="presParOf" srcId="{E0EA43D0-14D3-4A9D-9A4D-C15E1CFE326E}" destId="{8C6B31AF-E725-465C-96EA-2797B7CB7246}" srcOrd="0" destOrd="0" presId="urn:microsoft.com/office/officeart/2005/8/layout/hierarchy2"/>
    <dgm:cxn modelId="{0E104B3E-C3E5-4540-A828-D05FFA3E4AF0}" type="presParOf" srcId="{47A292E3-F73C-4DEB-A832-46DB98B23E26}" destId="{D14695AC-FFB3-48BD-ADC7-1C1D6D9A9A54}" srcOrd="3" destOrd="0" presId="urn:microsoft.com/office/officeart/2005/8/layout/hierarchy2"/>
    <dgm:cxn modelId="{804D6CA2-7754-4932-80D9-EB83A97DC560}" type="presParOf" srcId="{D14695AC-FFB3-48BD-ADC7-1C1D6D9A9A54}" destId="{7D91B8C0-45FF-4492-BD41-97AFE96520A9}" srcOrd="0" destOrd="0" presId="urn:microsoft.com/office/officeart/2005/8/layout/hierarchy2"/>
    <dgm:cxn modelId="{67FB02CE-D7BF-4182-A18C-C2987C3D17DA}" type="presParOf" srcId="{D14695AC-FFB3-48BD-ADC7-1C1D6D9A9A54}" destId="{72438823-B5FA-4E4E-BF76-BF17EAD10348}" srcOrd="1" destOrd="0" presId="urn:microsoft.com/office/officeart/2005/8/layout/hierarchy2"/>
    <dgm:cxn modelId="{2B174F9E-D5F2-4533-B25C-215435CC6E43}" type="presParOf" srcId="{47A292E3-F73C-4DEB-A832-46DB98B23E26}" destId="{B0CB551C-D207-4B85-AA4A-D3F2BB9A4A11}" srcOrd="4" destOrd="0" presId="urn:microsoft.com/office/officeart/2005/8/layout/hierarchy2"/>
    <dgm:cxn modelId="{963C16A7-7E96-48E6-B82A-D51BF9B3F9BF}" type="presParOf" srcId="{B0CB551C-D207-4B85-AA4A-D3F2BB9A4A11}" destId="{9055BA0D-BB78-4913-B245-3C70E8381C6B}" srcOrd="0" destOrd="0" presId="urn:microsoft.com/office/officeart/2005/8/layout/hierarchy2"/>
    <dgm:cxn modelId="{1DB8618A-2CCF-48C1-AA77-2AC10AE95D54}" type="presParOf" srcId="{47A292E3-F73C-4DEB-A832-46DB98B23E26}" destId="{7C569093-BBB9-43E3-8DEC-10EB7CEC2E60}" srcOrd="5" destOrd="0" presId="urn:microsoft.com/office/officeart/2005/8/layout/hierarchy2"/>
    <dgm:cxn modelId="{35FACED5-7C5F-48F4-9354-A56030AB9F7E}" type="presParOf" srcId="{7C569093-BBB9-43E3-8DEC-10EB7CEC2E60}" destId="{3908FEEF-EBEB-4BFE-A7E9-4C45F63E9D1A}" srcOrd="0" destOrd="0" presId="urn:microsoft.com/office/officeart/2005/8/layout/hierarchy2"/>
    <dgm:cxn modelId="{08177D3C-B931-4E64-8162-8E177464A594}" type="presParOf" srcId="{7C569093-BBB9-43E3-8DEC-10EB7CEC2E60}" destId="{DDA8DBDC-4709-41FB-AEAD-617AE49AF83B}" srcOrd="1" destOrd="0" presId="urn:microsoft.com/office/officeart/2005/8/layout/hierarchy2"/>
    <dgm:cxn modelId="{B457E492-800F-4C64-A0CC-F36BC2BF54BB}" type="presParOf" srcId="{47A292E3-F73C-4DEB-A832-46DB98B23E26}" destId="{0113AB83-658D-46C0-9A6A-DC2D4E11AACD}" srcOrd="6" destOrd="0" presId="urn:microsoft.com/office/officeart/2005/8/layout/hierarchy2"/>
    <dgm:cxn modelId="{13027622-F0AC-4BB8-B663-AA1B0A409AE3}" type="presParOf" srcId="{0113AB83-658D-46C0-9A6A-DC2D4E11AACD}" destId="{E1CB993E-CD4E-4107-970C-FBEFDBE8257D}" srcOrd="0" destOrd="0" presId="urn:microsoft.com/office/officeart/2005/8/layout/hierarchy2"/>
    <dgm:cxn modelId="{640FD5D4-2193-4B81-8DB7-FBB6B046BA6B}" type="presParOf" srcId="{47A292E3-F73C-4DEB-A832-46DB98B23E26}" destId="{76CEDD26-6833-4017-AB67-EEBB3BA465C1}" srcOrd="7" destOrd="0" presId="urn:microsoft.com/office/officeart/2005/8/layout/hierarchy2"/>
    <dgm:cxn modelId="{FA5E6813-F7AD-4231-9389-EDE926EF1184}" type="presParOf" srcId="{76CEDD26-6833-4017-AB67-EEBB3BA465C1}" destId="{E8B03959-FC2C-49E9-B858-2477CF1A8F54}" srcOrd="0" destOrd="0" presId="urn:microsoft.com/office/officeart/2005/8/layout/hierarchy2"/>
    <dgm:cxn modelId="{712B001D-67E9-4883-A69D-BE18B7703C1E}" type="presParOf" srcId="{76CEDD26-6833-4017-AB67-EEBB3BA465C1}" destId="{F9735EA2-D352-4B99-A48D-F0FAF1B20946}" srcOrd="1" destOrd="0" presId="urn:microsoft.com/office/officeart/2005/8/layout/hierarchy2"/>
    <dgm:cxn modelId="{CC29869E-4D7B-44CD-920A-DE7B5FF23074}" type="presParOf" srcId="{47A292E3-F73C-4DEB-A832-46DB98B23E26}" destId="{47D141B8-AF76-4862-A02E-26A2377952CF}" srcOrd="8" destOrd="0" presId="urn:microsoft.com/office/officeart/2005/8/layout/hierarchy2"/>
    <dgm:cxn modelId="{1FE20261-7DF1-44D4-91AA-4A2C419BFCBF}" type="presParOf" srcId="{47D141B8-AF76-4862-A02E-26A2377952CF}" destId="{6AF14E11-ABDC-4F2E-997C-2F88CECEA813}" srcOrd="0" destOrd="0" presId="urn:microsoft.com/office/officeart/2005/8/layout/hierarchy2"/>
    <dgm:cxn modelId="{B82218E3-7D3A-40D7-BD86-3AEE6A003B5E}" type="presParOf" srcId="{47A292E3-F73C-4DEB-A832-46DB98B23E26}" destId="{8CA69E45-2592-4F6C-8480-D924174D72A0}" srcOrd="9" destOrd="0" presId="urn:microsoft.com/office/officeart/2005/8/layout/hierarchy2"/>
    <dgm:cxn modelId="{DF6917BC-E6B1-4F7A-99B9-0824D94627B4}" type="presParOf" srcId="{8CA69E45-2592-4F6C-8480-D924174D72A0}" destId="{3327231E-0F4B-4A4E-A985-736FD632395A}" srcOrd="0" destOrd="0" presId="urn:microsoft.com/office/officeart/2005/8/layout/hierarchy2"/>
    <dgm:cxn modelId="{9D9BFEE9-C4CE-4365-BFBB-0DF6135B7816}" type="presParOf" srcId="{8CA69E45-2592-4F6C-8480-D924174D72A0}" destId="{3BC834BF-E70F-4F7E-9FAF-53B8BA0625D8}" srcOrd="1" destOrd="0" presId="urn:microsoft.com/office/officeart/2005/8/layout/hierarchy2"/>
    <dgm:cxn modelId="{0C7CBC69-48CA-4092-AF44-EBA8672F4019}" type="presParOf" srcId="{47A292E3-F73C-4DEB-A832-46DB98B23E26}" destId="{65C9897B-A876-403B-93F7-EF3141E6469E}" srcOrd="10" destOrd="0" presId="urn:microsoft.com/office/officeart/2005/8/layout/hierarchy2"/>
    <dgm:cxn modelId="{27124DD3-7BAF-4F2A-9ED8-EE012F37722B}" type="presParOf" srcId="{65C9897B-A876-403B-93F7-EF3141E6469E}" destId="{68042C85-F4C4-478F-B83B-112002D674A5}" srcOrd="0" destOrd="0" presId="urn:microsoft.com/office/officeart/2005/8/layout/hierarchy2"/>
    <dgm:cxn modelId="{BABFCCED-3745-405F-992C-229D08741250}" type="presParOf" srcId="{47A292E3-F73C-4DEB-A832-46DB98B23E26}" destId="{22C920A6-928D-47F2-89E5-2614DE6A2C9D}" srcOrd="11" destOrd="0" presId="urn:microsoft.com/office/officeart/2005/8/layout/hierarchy2"/>
    <dgm:cxn modelId="{0EB955A2-E8C1-4B09-920F-01A0128F25A5}" type="presParOf" srcId="{22C920A6-928D-47F2-89E5-2614DE6A2C9D}" destId="{39F2FAF2-D599-4703-9466-35C3BF74CBAB}" srcOrd="0" destOrd="0" presId="urn:microsoft.com/office/officeart/2005/8/layout/hierarchy2"/>
    <dgm:cxn modelId="{E4370AC8-250E-4BFD-BF5F-57C4E7743C3F}" type="presParOf" srcId="{22C920A6-928D-47F2-89E5-2614DE6A2C9D}" destId="{5197D071-D55B-4173-8B7C-91392FE72183}" srcOrd="1" destOrd="0" presId="urn:microsoft.com/office/officeart/2005/8/layout/hierarchy2"/>
    <dgm:cxn modelId="{C5AA661B-9B95-4F4D-B8DF-6C75AA088F16}" type="presParOf" srcId="{47A292E3-F73C-4DEB-A832-46DB98B23E26}" destId="{BAE7EC50-7792-416A-8718-86D21404807E}" srcOrd="12" destOrd="0" presId="urn:microsoft.com/office/officeart/2005/8/layout/hierarchy2"/>
    <dgm:cxn modelId="{E770D69B-B8AD-4C4D-BB60-B487486C7EBD}" type="presParOf" srcId="{BAE7EC50-7792-416A-8718-86D21404807E}" destId="{0B93E115-6655-406A-BCC9-56A60E055964}" srcOrd="0" destOrd="0" presId="urn:microsoft.com/office/officeart/2005/8/layout/hierarchy2"/>
    <dgm:cxn modelId="{62FD5CBE-E533-4EE2-A239-4641B9D7A5B1}" type="presParOf" srcId="{47A292E3-F73C-4DEB-A832-46DB98B23E26}" destId="{EA18F5DA-DF42-441D-939D-9C254A61174B}" srcOrd="13" destOrd="0" presId="urn:microsoft.com/office/officeart/2005/8/layout/hierarchy2"/>
    <dgm:cxn modelId="{96789EA8-EEBA-467B-9AA5-A8227C87D00D}" type="presParOf" srcId="{EA18F5DA-DF42-441D-939D-9C254A61174B}" destId="{5BA8A924-34C5-4CF2-98CB-9FB9A3921576}" srcOrd="0" destOrd="0" presId="urn:microsoft.com/office/officeart/2005/8/layout/hierarchy2"/>
    <dgm:cxn modelId="{997E7FF1-E1A3-4EEA-B9FE-656309144859}" type="presParOf" srcId="{EA18F5DA-DF42-441D-939D-9C254A61174B}" destId="{CD09E53D-FEAE-4610-9BC9-A05FFC5AF8FA}" srcOrd="1" destOrd="0" presId="urn:microsoft.com/office/officeart/2005/8/layout/hierarchy2"/>
    <dgm:cxn modelId="{994BD342-C6B9-4AFA-8AD7-735727A5D87A}" type="presParOf" srcId="{2F4CAAF5-B5D9-468F-8B60-384C9172919F}" destId="{AAE8E9EB-CB4E-4F3B-8E9C-3C1DFC545D43}" srcOrd="6" destOrd="0" presId="urn:microsoft.com/office/officeart/2005/8/layout/hierarchy2"/>
    <dgm:cxn modelId="{19C1B288-F2EF-43E6-8725-B5ADE9D857E2}" type="presParOf" srcId="{AAE8E9EB-CB4E-4F3B-8E9C-3C1DFC545D43}" destId="{EF6F77DE-317B-4854-8D89-0DE6BAEB4264}" srcOrd="0" destOrd="0" presId="urn:microsoft.com/office/officeart/2005/8/layout/hierarchy2"/>
    <dgm:cxn modelId="{ECAC9D7A-B68C-4E4B-BAF6-B5DF9CE5DCAE}" type="presParOf" srcId="{AAE8E9EB-CB4E-4F3B-8E9C-3C1DFC545D43}" destId="{126877BF-98CD-4C5E-B843-78036D0219D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80C30-6BE0-4287-B13E-D0BAC5696139}">
      <dsp:nvSpPr>
        <dsp:cNvPr id="0" name=""/>
        <dsp:cNvSpPr/>
      </dsp:nvSpPr>
      <dsp:spPr>
        <a:xfrm>
          <a:off x="0" y="6622"/>
          <a:ext cx="1938955" cy="2360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1. CDP</a:t>
          </a:r>
          <a:endParaRPr lang="en-AU" sz="1800" kern="1200" dirty="0"/>
        </a:p>
      </dsp:txBody>
      <dsp:txXfrm>
        <a:off x="6913" y="13535"/>
        <a:ext cx="1925129" cy="222214"/>
      </dsp:txXfrm>
    </dsp:sp>
    <dsp:sp modelId="{ABA12396-A481-427C-9A59-F582B6590645}">
      <dsp:nvSpPr>
        <dsp:cNvPr id="0" name=""/>
        <dsp:cNvSpPr/>
      </dsp:nvSpPr>
      <dsp:spPr>
        <a:xfrm>
          <a:off x="0" y="527099"/>
          <a:ext cx="1938955" cy="2360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2. Cloud Tier</a:t>
          </a:r>
          <a:endParaRPr lang="en-AU" sz="1800" kern="1200" dirty="0"/>
        </a:p>
      </dsp:txBody>
      <dsp:txXfrm>
        <a:off x="6913" y="534012"/>
        <a:ext cx="1925129" cy="222214"/>
      </dsp:txXfrm>
    </dsp:sp>
    <dsp:sp modelId="{A2408A77-B02F-44E7-801E-F325DBE9B155}">
      <dsp:nvSpPr>
        <dsp:cNvPr id="0" name=""/>
        <dsp:cNvSpPr/>
      </dsp:nvSpPr>
      <dsp:spPr>
        <a:xfrm rot="20335756">
          <a:off x="1893111" y="392995"/>
          <a:ext cx="1371297" cy="11239"/>
        </a:xfrm>
        <a:custGeom>
          <a:avLst/>
          <a:gdLst/>
          <a:ahLst/>
          <a:cxnLst/>
          <a:rect l="0" t="0" r="0" b="0"/>
          <a:pathLst>
            <a:path>
              <a:moveTo>
                <a:pt x="0" y="5619"/>
              </a:moveTo>
              <a:lnTo>
                <a:pt x="1371297"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4477" y="364332"/>
        <a:ext cx="68564" cy="68564"/>
      </dsp:txXfrm>
    </dsp:sp>
    <dsp:sp modelId="{35561F63-1456-4307-B375-3E72D5FB46D4}">
      <dsp:nvSpPr>
        <dsp:cNvPr id="0" name=""/>
        <dsp:cNvSpPr/>
      </dsp:nvSpPr>
      <dsp:spPr>
        <a:xfrm>
          <a:off x="3218564" y="36702"/>
          <a:ext cx="2582782" cy="23081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GCS Support</a:t>
          </a:r>
          <a:endParaRPr lang="en-AU" sz="1400" kern="1200" dirty="0"/>
        </a:p>
      </dsp:txBody>
      <dsp:txXfrm>
        <a:off x="3225324" y="43462"/>
        <a:ext cx="2569262" cy="217295"/>
      </dsp:txXfrm>
    </dsp:sp>
    <dsp:sp modelId="{60394FB8-BBD7-4B27-832A-5C19C90E9CF2}">
      <dsp:nvSpPr>
        <dsp:cNvPr id="0" name=""/>
        <dsp:cNvSpPr/>
      </dsp:nvSpPr>
      <dsp:spPr>
        <a:xfrm rot="21094271">
          <a:off x="1931969" y="544693"/>
          <a:ext cx="1293581" cy="11239"/>
        </a:xfrm>
        <a:custGeom>
          <a:avLst/>
          <a:gdLst/>
          <a:ahLst/>
          <a:cxnLst/>
          <a:rect l="0" t="0" r="0" b="0"/>
          <a:pathLst>
            <a:path>
              <a:moveTo>
                <a:pt x="0" y="5619"/>
              </a:moveTo>
              <a:lnTo>
                <a:pt x="1293581"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6420" y="517973"/>
        <a:ext cx="64679" cy="64679"/>
      </dsp:txXfrm>
    </dsp:sp>
    <dsp:sp modelId="{E755EDC9-7F79-490B-80A8-7618FBBFAF8B}">
      <dsp:nvSpPr>
        <dsp:cNvPr id="0" name=""/>
        <dsp:cNvSpPr/>
      </dsp:nvSpPr>
      <dsp:spPr>
        <a:xfrm>
          <a:off x="3218564" y="328558"/>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Archive Tier Support</a:t>
          </a:r>
          <a:endParaRPr lang="en-AU" sz="1400" kern="1200" dirty="0"/>
        </a:p>
      </dsp:txBody>
      <dsp:txXfrm>
        <a:off x="3226000" y="335994"/>
        <a:ext cx="2567910" cy="239023"/>
      </dsp:txXfrm>
    </dsp:sp>
    <dsp:sp modelId="{533E0161-222F-4A7A-8F96-969230BF111D}">
      <dsp:nvSpPr>
        <dsp:cNvPr id="0" name=""/>
        <dsp:cNvSpPr/>
      </dsp:nvSpPr>
      <dsp:spPr>
        <a:xfrm rot="21034399">
          <a:off x="5795661" y="380924"/>
          <a:ext cx="842104" cy="11239"/>
        </a:xfrm>
        <a:custGeom>
          <a:avLst/>
          <a:gdLst/>
          <a:ahLst/>
          <a:cxnLst/>
          <a:rect l="0" t="0" r="0" b="0"/>
          <a:pathLst>
            <a:path>
              <a:moveTo>
                <a:pt x="0" y="5619"/>
              </a:moveTo>
              <a:lnTo>
                <a:pt x="842104" y="56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6195660" y="365491"/>
        <a:ext cx="42105" cy="42105"/>
      </dsp:txXfrm>
    </dsp:sp>
    <dsp:sp modelId="{895A96A0-A3C9-44B2-83AB-D67429E1BD9E}">
      <dsp:nvSpPr>
        <dsp:cNvPr id="0" name=""/>
        <dsp:cNvSpPr/>
      </dsp:nvSpPr>
      <dsp:spPr>
        <a:xfrm>
          <a:off x="6632079" y="179743"/>
          <a:ext cx="2010953" cy="275675"/>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AWS Glacier</a:t>
          </a:r>
          <a:endParaRPr lang="en-AU" sz="1200" kern="1200" dirty="0"/>
        </a:p>
      </dsp:txBody>
      <dsp:txXfrm>
        <a:off x="6640153" y="187817"/>
        <a:ext cx="1994805" cy="259527"/>
      </dsp:txXfrm>
    </dsp:sp>
    <dsp:sp modelId="{B63F503F-1198-4DFA-9896-3403A5198417}">
      <dsp:nvSpPr>
        <dsp:cNvPr id="0" name=""/>
        <dsp:cNvSpPr/>
      </dsp:nvSpPr>
      <dsp:spPr>
        <a:xfrm rot="743268">
          <a:off x="5791446" y="541117"/>
          <a:ext cx="850534" cy="11239"/>
        </a:xfrm>
        <a:custGeom>
          <a:avLst/>
          <a:gdLst/>
          <a:ahLst/>
          <a:cxnLst/>
          <a:rect l="0" t="0" r="0" b="0"/>
          <a:pathLst>
            <a:path>
              <a:moveTo>
                <a:pt x="0" y="5619"/>
              </a:moveTo>
              <a:lnTo>
                <a:pt x="850534" y="56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6195449" y="525473"/>
        <a:ext cx="42526" cy="42526"/>
      </dsp:txXfrm>
    </dsp:sp>
    <dsp:sp modelId="{301C0C91-B601-4E5C-914A-0B92F04BCC47}">
      <dsp:nvSpPr>
        <dsp:cNvPr id="0" name=""/>
        <dsp:cNvSpPr/>
      </dsp:nvSpPr>
      <dsp:spPr>
        <a:xfrm>
          <a:off x="6632079" y="500130"/>
          <a:ext cx="2010953" cy="275675"/>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MSFT Archive</a:t>
          </a:r>
          <a:endParaRPr lang="en-AU" sz="1200" kern="1200" dirty="0"/>
        </a:p>
      </dsp:txBody>
      <dsp:txXfrm>
        <a:off x="6640153" y="508204"/>
        <a:ext cx="1994805" cy="259527"/>
      </dsp:txXfrm>
    </dsp:sp>
    <dsp:sp modelId="{9B1EEB6B-910F-4E92-89D8-2AFEDC44C5BE}">
      <dsp:nvSpPr>
        <dsp:cNvPr id="0" name=""/>
        <dsp:cNvSpPr/>
      </dsp:nvSpPr>
      <dsp:spPr>
        <a:xfrm>
          <a:off x="0" y="1171654"/>
          <a:ext cx="1938955" cy="2360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3. Agents</a:t>
          </a:r>
          <a:endParaRPr lang="en-AU" sz="1800" kern="1200" dirty="0"/>
        </a:p>
      </dsp:txBody>
      <dsp:txXfrm>
        <a:off x="6913" y="1178567"/>
        <a:ext cx="1925129" cy="222214"/>
      </dsp:txXfrm>
    </dsp:sp>
    <dsp:sp modelId="{42929594-5C48-41DD-B41B-FA9095B3B9C5}">
      <dsp:nvSpPr>
        <dsp:cNvPr id="0" name=""/>
        <dsp:cNvSpPr/>
      </dsp:nvSpPr>
      <dsp:spPr>
        <a:xfrm rot="20403562">
          <a:off x="1898150" y="1051936"/>
          <a:ext cx="1361218" cy="11239"/>
        </a:xfrm>
        <a:custGeom>
          <a:avLst/>
          <a:gdLst/>
          <a:ahLst/>
          <a:cxnLst/>
          <a:rect l="0" t="0" r="0" b="0"/>
          <a:pathLst>
            <a:path>
              <a:moveTo>
                <a:pt x="0" y="5619"/>
              </a:moveTo>
              <a:lnTo>
                <a:pt x="1361218"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4729" y="1023525"/>
        <a:ext cx="68060" cy="68060"/>
      </dsp:txXfrm>
    </dsp:sp>
    <dsp:sp modelId="{9CEA081A-718A-4BEB-9A10-10B6BE9791BE}">
      <dsp:nvSpPr>
        <dsp:cNvPr id="0" name=""/>
        <dsp:cNvSpPr/>
      </dsp:nvSpPr>
      <dsp:spPr>
        <a:xfrm>
          <a:off x="3218564" y="698488"/>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Windows</a:t>
          </a:r>
          <a:endParaRPr lang="en-AU" sz="1400" kern="1200" dirty="0"/>
        </a:p>
      </dsp:txBody>
      <dsp:txXfrm>
        <a:off x="3226000" y="705924"/>
        <a:ext cx="2567910" cy="239023"/>
      </dsp:txXfrm>
    </dsp:sp>
    <dsp:sp modelId="{2B79D226-AAA5-41B5-BF99-281CF1A4284C}">
      <dsp:nvSpPr>
        <dsp:cNvPr id="0" name=""/>
        <dsp:cNvSpPr/>
      </dsp:nvSpPr>
      <dsp:spPr>
        <a:xfrm rot="21157480">
          <a:off x="1933618" y="1201239"/>
          <a:ext cx="1290283" cy="11239"/>
        </a:xfrm>
        <a:custGeom>
          <a:avLst/>
          <a:gdLst/>
          <a:ahLst/>
          <a:cxnLst/>
          <a:rect l="0" t="0" r="0" b="0"/>
          <a:pathLst>
            <a:path>
              <a:moveTo>
                <a:pt x="0" y="5619"/>
              </a:moveTo>
              <a:lnTo>
                <a:pt x="1290283"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6503" y="1174602"/>
        <a:ext cx="64514" cy="64514"/>
      </dsp:txXfrm>
    </dsp:sp>
    <dsp:sp modelId="{826715D1-E309-491F-83F1-82F481AFBC4F}">
      <dsp:nvSpPr>
        <dsp:cNvPr id="0" name=""/>
        <dsp:cNvSpPr/>
      </dsp:nvSpPr>
      <dsp:spPr>
        <a:xfrm>
          <a:off x="3218564" y="997095"/>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Linux</a:t>
          </a:r>
          <a:endParaRPr lang="en-AU" sz="1400" kern="1200" dirty="0"/>
        </a:p>
      </dsp:txBody>
      <dsp:txXfrm>
        <a:off x="3226000" y="1004531"/>
        <a:ext cx="2567910" cy="239023"/>
      </dsp:txXfrm>
    </dsp:sp>
    <dsp:sp modelId="{119E96EC-402D-44A7-8A27-474584F4B30A}">
      <dsp:nvSpPr>
        <dsp:cNvPr id="0" name=""/>
        <dsp:cNvSpPr/>
      </dsp:nvSpPr>
      <dsp:spPr>
        <a:xfrm rot="355967">
          <a:off x="1935510" y="1350542"/>
          <a:ext cx="1286499" cy="11239"/>
        </a:xfrm>
        <a:custGeom>
          <a:avLst/>
          <a:gdLst/>
          <a:ahLst/>
          <a:cxnLst/>
          <a:rect l="0" t="0" r="0" b="0"/>
          <a:pathLst>
            <a:path>
              <a:moveTo>
                <a:pt x="0" y="5619"/>
              </a:moveTo>
              <a:lnTo>
                <a:pt x="1286499"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6597" y="1324000"/>
        <a:ext cx="64324" cy="64324"/>
      </dsp:txXfrm>
    </dsp:sp>
    <dsp:sp modelId="{A66BAD7E-001C-4DB0-9F58-2885D8FB98EE}">
      <dsp:nvSpPr>
        <dsp:cNvPr id="0" name=""/>
        <dsp:cNvSpPr/>
      </dsp:nvSpPr>
      <dsp:spPr>
        <a:xfrm>
          <a:off x="3218564" y="1295702"/>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Mac*</a:t>
          </a:r>
          <a:endParaRPr lang="en-AU" sz="1400" kern="1200" dirty="0"/>
        </a:p>
      </dsp:txBody>
      <dsp:txXfrm>
        <a:off x="3226000" y="1303138"/>
        <a:ext cx="2567910" cy="239023"/>
      </dsp:txXfrm>
    </dsp:sp>
    <dsp:sp modelId="{900600CC-B083-43C4-A1D7-958511850703}">
      <dsp:nvSpPr>
        <dsp:cNvPr id="0" name=""/>
        <dsp:cNvSpPr/>
      </dsp:nvSpPr>
      <dsp:spPr>
        <a:xfrm rot="1118281">
          <a:off x="1903545" y="1499846"/>
          <a:ext cx="1350430" cy="11239"/>
        </a:xfrm>
        <a:custGeom>
          <a:avLst/>
          <a:gdLst/>
          <a:ahLst/>
          <a:cxnLst/>
          <a:rect l="0" t="0" r="0" b="0"/>
          <a:pathLst>
            <a:path>
              <a:moveTo>
                <a:pt x="0" y="5619"/>
              </a:moveTo>
              <a:lnTo>
                <a:pt x="1350430"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4999" y="1471705"/>
        <a:ext cx="67521" cy="67521"/>
      </dsp:txXfrm>
    </dsp:sp>
    <dsp:sp modelId="{B1764F7E-9865-4074-92BA-856ECA1B1658}">
      <dsp:nvSpPr>
        <dsp:cNvPr id="0" name=""/>
        <dsp:cNvSpPr/>
      </dsp:nvSpPr>
      <dsp:spPr>
        <a:xfrm>
          <a:off x="3218564" y="1594308"/>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Management</a:t>
          </a:r>
          <a:endParaRPr lang="en-AU" sz="1400" kern="1200" dirty="0"/>
        </a:p>
      </dsp:txBody>
      <dsp:txXfrm>
        <a:off x="3226000" y="1601744"/>
        <a:ext cx="2567910" cy="239023"/>
      </dsp:txXfrm>
    </dsp:sp>
    <dsp:sp modelId="{38C7092E-5B51-45D9-81FA-0178730779FF}">
      <dsp:nvSpPr>
        <dsp:cNvPr id="0" name=""/>
        <dsp:cNvSpPr/>
      </dsp:nvSpPr>
      <dsp:spPr>
        <a:xfrm>
          <a:off x="0" y="1798678"/>
          <a:ext cx="1938955" cy="2360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4. NAS</a:t>
          </a:r>
          <a:endParaRPr lang="en-AU" sz="1800" kern="1200" dirty="0"/>
        </a:p>
      </dsp:txBody>
      <dsp:txXfrm>
        <a:off x="6913" y="1805591"/>
        <a:ext cx="1925129" cy="222214"/>
      </dsp:txXfrm>
    </dsp:sp>
    <dsp:sp modelId="{35A0B47E-BB30-49E7-9E1D-C0130145E9AE}">
      <dsp:nvSpPr>
        <dsp:cNvPr id="0" name=""/>
        <dsp:cNvSpPr/>
      </dsp:nvSpPr>
      <dsp:spPr>
        <a:xfrm>
          <a:off x="0" y="2380189"/>
          <a:ext cx="1938955" cy="23604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5. Ent Apps</a:t>
          </a:r>
          <a:endParaRPr lang="en-AU" sz="1800" kern="1200" dirty="0"/>
        </a:p>
      </dsp:txBody>
      <dsp:txXfrm>
        <a:off x="6913" y="2387102"/>
        <a:ext cx="1925129" cy="222214"/>
      </dsp:txXfrm>
    </dsp:sp>
    <dsp:sp modelId="{C48F8432-4750-4E85-8EE1-64F58A0F43B0}">
      <dsp:nvSpPr>
        <dsp:cNvPr id="0" name=""/>
        <dsp:cNvSpPr/>
      </dsp:nvSpPr>
      <dsp:spPr>
        <a:xfrm rot="20598999">
          <a:off x="1910840" y="2300842"/>
          <a:ext cx="1335839" cy="11239"/>
        </a:xfrm>
        <a:custGeom>
          <a:avLst/>
          <a:gdLst/>
          <a:ahLst/>
          <a:cxnLst/>
          <a:rect l="0" t="0" r="0" b="0"/>
          <a:pathLst>
            <a:path>
              <a:moveTo>
                <a:pt x="0" y="5619"/>
              </a:moveTo>
              <a:lnTo>
                <a:pt x="1335839"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5364" y="2273066"/>
        <a:ext cx="66791" cy="66791"/>
      </dsp:txXfrm>
    </dsp:sp>
    <dsp:sp modelId="{0CE6774E-8D0D-450B-A510-F2B5076C0CDF}">
      <dsp:nvSpPr>
        <dsp:cNvPr id="0" name=""/>
        <dsp:cNvSpPr/>
      </dsp:nvSpPr>
      <dsp:spPr>
        <a:xfrm>
          <a:off x="3218564" y="1965676"/>
          <a:ext cx="2579074" cy="298076"/>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RMAN</a:t>
          </a:r>
          <a:endParaRPr lang="en-AU" sz="1400" kern="1200" dirty="0"/>
        </a:p>
      </dsp:txBody>
      <dsp:txXfrm>
        <a:off x="3227294" y="1974406"/>
        <a:ext cx="2561614" cy="280616"/>
      </dsp:txXfrm>
    </dsp:sp>
    <dsp:sp modelId="{A477D026-C16F-4017-98AC-B76475EB8B75}">
      <dsp:nvSpPr>
        <dsp:cNvPr id="0" name=""/>
        <dsp:cNvSpPr/>
      </dsp:nvSpPr>
      <dsp:spPr>
        <a:xfrm rot="21527106">
          <a:off x="1938811" y="2479022"/>
          <a:ext cx="1279896" cy="11239"/>
        </a:xfrm>
        <a:custGeom>
          <a:avLst/>
          <a:gdLst/>
          <a:ahLst/>
          <a:cxnLst/>
          <a:rect l="0" t="0" r="0" b="0"/>
          <a:pathLst>
            <a:path>
              <a:moveTo>
                <a:pt x="0" y="5619"/>
              </a:moveTo>
              <a:lnTo>
                <a:pt x="1279896"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6762" y="2452644"/>
        <a:ext cx="63994" cy="63994"/>
      </dsp:txXfrm>
    </dsp:sp>
    <dsp:sp modelId="{99040BE1-1451-4C74-9B03-3D135EBA35A0}">
      <dsp:nvSpPr>
        <dsp:cNvPr id="0" name=""/>
        <dsp:cNvSpPr/>
      </dsp:nvSpPr>
      <dsp:spPr>
        <a:xfrm>
          <a:off x="3218564" y="2344125"/>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SAP HANA</a:t>
          </a:r>
          <a:endParaRPr lang="en-AU" sz="1400" kern="1200" dirty="0"/>
        </a:p>
      </dsp:txBody>
      <dsp:txXfrm>
        <a:off x="3226000" y="2351561"/>
        <a:ext cx="2567910" cy="239023"/>
      </dsp:txXfrm>
    </dsp:sp>
    <dsp:sp modelId="{78039058-B60B-413A-9AB7-529E9312A860}">
      <dsp:nvSpPr>
        <dsp:cNvPr id="0" name=""/>
        <dsp:cNvSpPr/>
      </dsp:nvSpPr>
      <dsp:spPr>
        <a:xfrm>
          <a:off x="0" y="3064578"/>
          <a:ext cx="1938955" cy="70877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6. Platform </a:t>
          </a:r>
        </a:p>
        <a:p>
          <a:pPr marL="0" lvl="0" indent="0" algn="ctr" defTabSz="800100">
            <a:lnSpc>
              <a:spcPct val="90000"/>
            </a:lnSpc>
            <a:spcBef>
              <a:spcPct val="0"/>
            </a:spcBef>
            <a:spcAft>
              <a:spcPct val="35000"/>
            </a:spcAft>
            <a:buNone/>
          </a:pPr>
          <a:r>
            <a:rPr lang="en-US" sz="1800" kern="1200" dirty="0"/>
            <a:t>Enhancements</a:t>
          </a:r>
          <a:endParaRPr lang="en-AU" sz="1800" kern="1200" dirty="0"/>
        </a:p>
      </dsp:txBody>
      <dsp:txXfrm>
        <a:off x="20759" y="3085337"/>
        <a:ext cx="1897437" cy="667259"/>
      </dsp:txXfrm>
    </dsp:sp>
    <dsp:sp modelId="{F04EBDEE-5DBA-41BE-AB21-EA677329DBC6}">
      <dsp:nvSpPr>
        <dsp:cNvPr id="0" name=""/>
        <dsp:cNvSpPr/>
      </dsp:nvSpPr>
      <dsp:spPr>
        <a:xfrm rot="20122279">
          <a:off x="1874926" y="3120035"/>
          <a:ext cx="1407667" cy="11239"/>
        </a:xfrm>
        <a:custGeom>
          <a:avLst/>
          <a:gdLst/>
          <a:ahLst/>
          <a:cxnLst/>
          <a:rect l="0" t="0" r="0" b="0"/>
          <a:pathLst>
            <a:path>
              <a:moveTo>
                <a:pt x="0" y="5619"/>
              </a:moveTo>
              <a:lnTo>
                <a:pt x="1407667"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3568" y="3090462"/>
        <a:ext cx="70383" cy="70383"/>
      </dsp:txXfrm>
    </dsp:sp>
    <dsp:sp modelId="{23787358-D4D0-44F1-87E5-202B02F96AF4}">
      <dsp:nvSpPr>
        <dsp:cNvPr id="0" name=""/>
        <dsp:cNvSpPr/>
      </dsp:nvSpPr>
      <dsp:spPr>
        <a:xfrm>
          <a:off x="3218564" y="2705393"/>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Instant Recovery</a:t>
          </a:r>
          <a:endParaRPr lang="en-AU" sz="1400" kern="1200" dirty="0"/>
        </a:p>
      </dsp:txBody>
      <dsp:txXfrm>
        <a:off x="3226000" y="2712829"/>
        <a:ext cx="2567910" cy="239023"/>
      </dsp:txXfrm>
    </dsp:sp>
    <dsp:sp modelId="{41B92403-A385-47FC-ACD6-DE08AAA4BD95}">
      <dsp:nvSpPr>
        <dsp:cNvPr id="0" name=""/>
        <dsp:cNvSpPr/>
      </dsp:nvSpPr>
      <dsp:spPr>
        <a:xfrm rot="21010503">
          <a:off x="5795164" y="2754789"/>
          <a:ext cx="843097" cy="11239"/>
        </a:xfrm>
        <a:custGeom>
          <a:avLst/>
          <a:gdLst/>
          <a:ahLst/>
          <a:cxnLst/>
          <a:rect l="0" t="0" r="0" b="0"/>
          <a:pathLst>
            <a:path>
              <a:moveTo>
                <a:pt x="0" y="5619"/>
              </a:moveTo>
              <a:lnTo>
                <a:pt x="843097" y="56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6195635" y="2739331"/>
        <a:ext cx="42154" cy="42154"/>
      </dsp:txXfrm>
    </dsp:sp>
    <dsp:sp modelId="{715983B2-ECB8-4CB1-B826-2546ECE0A701}">
      <dsp:nvSpPr>
        <dsp:cNvPr id="0" name=""/>
        <dsp:cNvSpPr/>
      </dsp:nvSpPr>
      <dsp:spPr>
        <a:xfrm>
          <a:off x="6632079" y="2550638"/>
          <a:ext cx="2010953" cy="275675"/>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DB</a:t>
          </a:r>
          <a:endParaRPr lang="en-AU" sz="1200" kern="1200" dirty="0"/>
        </a:p>
      </dsp:txBody>
      <dsp:txXfrm>
        <a:off x="6640153" y="2558712"/>
        <a:ext cx="1994805" cy="259527"/>
      </dsp:txXfrm>
    </dsp:sp>
    <dsp:sp modelId="{C497881E-B9AF-48F9-ACE8-D973B4D393AF}">
      <dsp:nvSpPr>
        <dsp:cNvPr id="0" name=""/>
        <dsp:cNvSpPr/>
      </dsp:nvSpPr>
      <dsp:spPr>
        <a:xfrm rot="719781">
          <a:off x="5792073" y="2914983"/>
          <a:ext cx="849279" cy="11239"/>
        </a:xfrm>
        <a:custGeom>
          <a:avLst/>
          <a:gdLst/>
          <a:ahLst/>
          <a:cxnLst/>
          <a:rect l="0" t="0" r="0" b="0"/>
          <a:pathLst>
            <a:path>
              <a:moveTo>
                <a:pt x="0" y="5619"/>
              </a:moveTo>
              <a:lnTo>
                <a:pt x="849279" y="5619"/>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6195481" y="2899370"/>
        <a:ext cx="42463" cy="42463"/>
      </dsp:txXfrm>
    </dsp:sp>
    <dsp:sp modelId="{456647CE-72AF-4A03-8ACB-CBAA5F599B8D}">
      <dsp:nvSpPr>
        <dsp:cNvPr id="0" name=""/>
        <dsp:cNvSpPr/>
      </dsp:nvSpPr>
      <dsp:spPr>
        <a:xfrm>
          <a:off x="6632079" y="2871025"/>
          <a:ext cx="2010953" cy="275675"/>
        </a:xfrm>
        <a:prstGeom prst="roundRect">
          <a:avLst>
            <a:gd name="adj" fmla="val 10000"/>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Hyper-V</a:t>
          </a:r>
          <a:endParaRPr lang="en-AU" sz="1200" kern="1200" dirty="0"/>
        </a:p>
      </dsp:txBody>
      <dsp:txXfrm>
        <a:off x="6640153" y="2879099"/>
        <a:ext cx="1994805" cy="259527"/>
      </dsp:txXfrm>
    </dsp:sp>
    <dsp:sp modelId="{E0EA43D0-14D3-4A9D-9A4D-C15E1CFE326E}">
      <dsp:nvSpPr>
        <dsp:cNvPr id="0" name=""/>
        <dsp:cNvSpPr/>
      </dsp:nvSpPr>
      <dsp:spPr>
        <a:xfrm rot="20838903">
          <a:off x="1922948" y="3269338"/>
          <a:ext cx="1311622" cy="11239"/>
        </a:xfrm>
        <a:custGeom>
          <a:avLst/>
          <a:gdLst/>
          <a:ahLst/>
          <a:cxnLst/>
          <a:rect l="0" t="0" r="0" b="0"/>
          <a:pathLst>
            <a:path>
              <a:moveTo>
                <a:pt x="0" y="5619"/>
              </a:moveTo>
              <a:lnTo>
                <a:pt x="1311622"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5969" y="3242167"/>
        <a:ext cx="65581" cy="65581"/>
      </dsp:txXfrm>
    </dsp:sp>
    <dsp:sp modelId="{7D91B8C0-45FF-4492-BD41-97AFE96520A9}">
      <dsp:nvSpPr>
        <dsp:cNvPr id="0" name=""/>
        <dsp:cNvSpPr/>
      </dsp:nvSpPr>
      <dsp:spPr>
        <a:xfrm>
          <a:off x="3218564" y="3004000"/>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Linux Security</a:t>
          </a:r>
          <a:endParaRPr lang="en-AU" sz="1400" kern="1200" dirty="0"/>
        </a:p>
      </dsp:txBody>
      <dsp:txXfrm>
        <a:off x="3226000" y="3011436"/>
        <a:ext cx="2567910" cy="239023"/>
      </dsp:txXfrm>
    </dsp:sp>
    <dsp:sp modelId="{B0CB551C-D207-4B85-AA4A-D3F2BB9A4A11}">
      <dsp:nvSpPr>
        <dsp:cNvPr id="0" name=""/>
        <dsp:cNvSpPr/>
      </dsp:nvSpPr>
      <dsp:spPr>
        <a:xfrm rot="28444">
          <a:off x="1938933" y="3418641"/>
          <a:ext cx="1279652" cy="11239"/>
        </a:xfrm>
        <a:custGeom>
          <a:avLst/>
          <a:gdLst/>
          <a:ahLst/>
          <a:cxnLst/>
          <a:rect l="0" t="0" r="0" b="0"/>
          <a:pathLst>
            <a:path>
              <a:moveTo>
                <a:pt x="0" y="5619"/>
              </a:moveTo>
              <a:lnTo>
                <a:pt x="1279652"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6768" y="3392269"/>
        <a:ext cx="63982" cy="63982"/>
      </dsp:txXfrm>
    </dsp:sp>
    <dsp:sp modelId="{3908FEEF-EBEB-4BFE-A7E9-4C45F63E9D1A}">
      <dsp:nvSpPr>
        <dsp:cNvPr id="0" name=""/>
        <dsp:cNvSpPr/>
      </dsp:nvSpPr>
      <dsp:spPr>
        <a:xfrm>
          <a:off x="3218564" y="3302607"/>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User Interfaces – EM+VBR</a:t>
          </a:r>
          <a:endParaRPr lang="en-AU" sz="1400" kern="1200" dirty="0"/>
        </a:p>
      </dsp:txBody>
      <dsp:txXfrm>
        <a:off x="3226000" y="3310043"/>
        <a:ext cx="2567910" cy="239023"/>
      </dsp:txXfrm>
    </dsp:sp>
    <dsp:sp modelId="{0113AB83-658D-46C0-9A6A-DC2D4E11AACD}">
      <dsp:nvSpPr>
        <dsp:cNvPr id="0" name=""/>
        <dsp:cNvSpPr/>
      </dsp:nvSpPr>
      <dsp:spPr>
        <a:xfrm rot="815047">
          <a:off x="1920542" y="3567945"/>
          <a:ext cx="1316434" cy="11239"/>
        </a:xfrm>
        <a:custGeom>
          <a:avLst/>
          <a:gdLst/>
          <a:ahLst/>
          <a:cxnLst/>
          <a:rect l="0" t="0" r="0" b="0"/>
          <a:pathLst>
            <a:path>
              <a:moveTo>
                <a:pt x="0" y="5619"/>
              </a:moveTo>
              <a:lnTo>
                <a:pt x="1316434"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5849" y="3540653"/>
        <a:ext cx="65821" cy="65821"/>
      </dsp:txXfrm>
    </dsp:sp>
    <dsp:sp modelId="{E8B03959-FC2C-49E9-B858-2477CF1A8F54}">
      <dsp:nvSpPr>
        <dsp:cNvPr id="0" name=""/>
        <dsp:cNvSpPr/>
      </dsp:nvSpPr>
      <dsp:spPr>
        <a:xfrm>
          <a:off x="3218564" y="3601214"/>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TAPE</a:t>
          </a:r>
          <a:endParaRPr lang="en-AU" sz="1400" kern="1200" dirty="0"/>
        </a:p>
      </dsp:txBody>
      <dsp:txXfrm>
        <a:off x="3226000" y="3608650"/>
        <a:ext cx="2567910" cy="239023"/>
      </dsp:txXfrm>
    </dsp:sp>
    <dsp:sp modelId="{47D141B8-AF76-4862-A02E-26A2377952CF}">
      <dsp:nvSpPr>
        <dsp:cNvPr id="0" name=""/>
        <dsp:cNvSpPr/>
      </dsp:nvSpPr>
      <dsp:spPr>
        <a:xfrm rot="1524435">
          <a:off x="1870448" y="3717248"/>
          <a:ext cx="1416623" cy="11239"/>
        </a:xfrm>
        <a:custGeom>
          <a:avLst/>
          <a:gdLst/>
          <a:ahLst/>
          <a:cxnLst/>
          <a:rect l="0" t="0" r="0" b="0"/>
          <a:pathLst>
            <a:path>
              <a:moveTo>
                <a:pt x="0" y="5619"/>
              </a:moveTo>
              <a:lnTo>
                <a:pt x="1416623"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43344" y="3687452"/>
        <a:ext cx="70831" cy="70831"/>
      </dsp:txXfrm>
    </dsp:sp>
    <dsp:sp modelId="{3327231E-0F4B-4A4E-A985-736FD632395A}">
      <dsp:nvSpPr>
        <dsp:cNvPr id="0" name=""/>
        <dsp:cNvSpPr/>
      </dsp:nvSpPr>
      <dsp:spPr>
        <a:xfrm>
          <a:off x="3218564" y="3899820"/>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Primary and Secondary Storage</a:t>
          </a:r>
          <a:endParaRPr lang="en-AU" sz="1400" kern="1200" dirty="0"/>
        </a:p>
      </dsp:txBody>
      <dsp:txXfrm>
        <a:off x="3226000" y="3907256"/>
        <a:ext cx="2567910" cy="239023"/>
      </dsp:txXfrm>
    </dsp:sp>
    <dsp:sp modelId="{65C9897B-A876-403B-93F7-EF3141E6469E}">
      <dsp:nvSpPr>
        <dsp:cNvPr id="0" name=""/>
        <dsp:cNvSpPr/>
      </dsp:nvSpPr>
      <dsp:spPr>
        <a:xfrm rot="2118706">
          <a:off x="1794704" y="3866551"/>
          <a:ext cx="1568111" cy="11239"/>
        </a:xfrm>
        <a:custGeom>
          <a:avLst/>
          <a:gdLst/>
          <a:ahLst/>
          <a:cxnLst/>
          <a:rect l="0" t="0" r="0" b="0"/>
          <a:pathLst>
            <a:path>
              <a:moveTo>
                <a:pt x="0" y="5619"/>
              </a:moveTo>
              <a:lnTo>
                <a:pt x="1568111"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39557" y="3832968"/>
        <a:ext cx="78405" cy="78405"/>
      </dsp:txXfrm>
    </dsp:sp>
    <dsp:sp modelId="{39F2FAF2-D599-4703-9466-35C3BF74CBAB}">
      <dsp:nvSpPr>
        <dsp:cNvPr id="0" name=""/>
        <dsp:cNvSpPr/>
      </dsp:nvSpPr>
      <dsp:spPr>
        <a:xfrm>
          <a:off x="3218564" y="4198427"/>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Performance</a:t>
          </a:r>
          <a:endParaRPr lang="en-AU" sz="1400" kern="1200" dirty="0"/>
        </a:p>
      </dsp:txBody>
      <dsp:txXfrm>
        <a:off x="3226000" y="4205863"/>
        <a:ext cx="2567910" cy="239023"/>
      </dsp:txXfrm>
    </dsp:sp>
    <dsp:sp modelId="{BAE7EC50-7792-416A-8718-86D21404807E}">
      <dsp:nvSpPr>
        <dsp:cNvPr id="0" name=""/>
        <dsp:cNvSpPr/>
      </dsp:nvSpPr>
      <dsp:spPr>
        <a:xfrm rot="2596822">
          <a:off x="1699917" y="4015855"/>
          <a:ext cx="1757685" cy="11239"/>
        </a:xfrm>
        <a:custGeom>
          <a:avLst/>
          <a:gdLst/>
          <a:ahLst/>
          <a:cxnLst/>
          <a:rect l="0" t="0" r="0" b="0"/>
          <a:pathLst>
            <a:path>
              <a:moveTo>
                <a:pt x="0" y="5619"/>
              </a:moveTo>
              <a:lnTo>
                <a:pt x="1757685" y="561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AU" sz="500" kern="1200"/>
        </a:p>
      </dsp:txBody>
      <dsp:txXfrm>
        <a:off x="2534818" y="3977532"/>
        <a:ext cx="87884" cy="87884"/>
      </dsp:txXfrm>
    </dsp:sp>
    <dsp:sp modelId="{5BA8A924-34C5-4CF2-98CB-9FB9A3921576}">
      <dsp:nvSpPr>
        <dsp:cNvPr id="0" name=""/>
        <dsp:cNvSpPr/>
      </dsp:nvSpPr>
      <dsp:spPr>
        <a:xfrm>
          <a:off x="3218564" y="4497034"/>
          <a:ext cx="2582782" cy="253895"/>
        </a:xfrm>
        <a:prstGeom prst="roundRect">
          <a:avLst>
            <a:gd name="adj" fmla="val 10000"/>
          </a:avLst>
        </a:prstGeom>
        <a:solidFill>
          <a:srgbClr val="00B49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APIs</a:t>
          </a:r>
          <a:endParaRPr lang="en-AU" sz="1400" kern="1200" dirty="0"/>
        </a:p>
      </dsp:txBody>
      <dsp:txXfrm>
        <a:off x="3226000" y="4504470"/>
        <a:ext cx="2567910" cy="239023"/>
      </dsp:txXfrm>
    </dsp:sp>
    <dsp:sp modelId="{EF6F77DE-317B-4854-8D89-0DE6BAEB4264}">
      <dsp:nvSpPr>
        <dsp:cNvPr id="0" name=""/>
        <dsp:cNvSpPr/>
      </dsp:nvSpPr>
      <dsp:spPr>
        <a:xfrm>
          <a:off x="10632" y="4155477"/>
          <a:ext cx="1943260" cy="29807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7. VCSP</a:t>
          </a:r>
          <a:endParaRPr lang="en-AU" sz="1800" kern="1200" dirty="0"/>
        </a:p>
      </dsp:txBody>
      <dsp:txXfrm>
        <a:off x="19362" y="4164207"/>
        <a:ext cx="1925800" cy="28061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latin typeface="Tahoma" panose="020B0604030504040204" pitchFamily="34" charset="0"/>
              </a:rPr>
              <a:t>12/22/2020</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atin typeface="Tahoma" panose="020B0604030504040204" pitchFamily="34" charset="0"/>
              </a:defRPr>
            </a:lvl1pPr>
          </a:lstStyle>
          <a:p>
            <a:fld id="{42B9AD4B-8655-4940-A3C2-456FA4D65BFE}" type="datetimeFigureOut">
              <a:rPr lang="en-US" smtClean="0"/>
              <a:pPr/>
              <a:t>12/22/2020</a:t>
            </a:fld>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atin typeface="Tahoma" panose="020B0604030504040204" pitchFamily="34" charset="0"/>
              </a:defRPr>
            </a:lvl1pPr>
          </a:lstStyle>
          <a:p>
            <a:fld id="{650144F6-1F44-484E-96B6-CAB23FCB330B}" type="slidenum">
              <a:rPr lang="en-US" smtClean="0"/>
              <a:pPr/>
              <a:t>‹#›</a:t>
            </a:fld>
            <a:endParaRPr lang="en-US" dirty="0"/>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Tahoma" panose="020B0604030504040204" pitchFamily="34" charset="0"/>
        <a:ea typeface="+mn-ea"/>
        <a:cs typeface="+mn-cs"/>
      </a:defRPr>
    </a:lvl1pPr>
    <a:lvl2pPr marL="342900" algn="l" defTabSz="685800" rtl="0" eaLnBrk="1" latinLnBrk="0" hangingPunct="1">
      <a:defRPr sz="900" kern="1200">
        <a:solidFill>
          <a:schemeClr val="tx1"/>
        </a:solidFill>
        <a:latin typeface="Tahoma" panose="020B0604030504040204" pitchFamily="34" charset="0"/>
        <a:ea typeface="+mn-ea"/>
        <a:cs typeface="+mn-cs"/>
      </a:defRPr>
    </a:lvl2pPr>
    <a:lvl3pPr marL="685800" algn="l" defTabSz="685800" rtl="0" eaLnBrk="1" latinLnBrk="0" hangingPunct="1">
      <a:defRPr sz="900" kern="1200">
        <a:solidFill>
          <a:schemeClr val="tx1"/>
        </a:solidFill>
        <a:latin typeface="Tahoma" panose="020B0604030504040204" pitchFamily="34" charset="0"/>
        <a:ea typeface="+mn-ea"/>
        <a:cs typeface="+mn-cs"/>
      </a:defRPr>
    </a:lvl3pPr>
    <a:lvl4pPr marL="1028700" algn="l" defTabSz="685800" rtl="0" eaLnBrk="1" latinLnBrk="0" hangingPunct="1">
      <a:defRPr sz="900" kern="1200">
        <a:solidFill>
          <a:schemeClr val="tx1"/>
        </a:solidFill>
        <a:latin typeface="Tahoma" panose="020B0604030504040204" pitchFamily="34" charset="0"/>
        <a:ea typeface="+mn-ea"/>
        <a:cs typeface="+mn-cs"/>
      </a:defRPr>
    </a:lvl4pPr>
    <a:lvl5pPr marL="1371600" algn="l" defTabSz="685800" rtl="0" eaLnBrk="1" latinLnBrk="0" hangingPunct="1">
      <a:defRPr sz="900" kern="1200">
        <a:solidFill>
          <a:schemeClr val="tx1"/>
        </a:solidFill>
        <a:latin typeface="Tahoma" panose="020B060403050404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am.veeam.com/cmo/cc/analyst/Pages/Gartner.aspx"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851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은 클라우드 데이터 관리를 제공하는 백업 솔루션의 리더입니다</a:t>
            </a:r>
            <a:r>
              <a:rPr lang="en-US" altLang="ko-KR" sz="900" b="0" i="0" u="none" strike="noStrike" kern="1200" dirty="0">
                <a:solidFill>
                  <a:schemeClr val="tx1"/>
                </a:solidFill>
                <a:effectLst/>
                <a:latin typeface="+mn-lt"/>
                <a:ea typeface="+mn-ea"/>
                <a:cs typeface="+mn-cs"/>
              </a:rPr>
              <a:t>.</a:t>
            </a:r>
          </a:p>
          <a:p>
            <a:endParaRPr lang="en-US" altLang="ko-KR" sz="900" b="0" i="0" u="none" strike="noStrike" kern="1200" dirty="0">
              <a:solidFill>
                <a:schemeClr val="tx1"/>
              </a:solidFill>
              <a:effectLst/>
              <a:latin typeface="+mn-lt"/>
              <a:ea typeface="+mn-ea"/>
              <a:cs typeface="+mn-cs"/>
            </a:endParaRPr>
          </a:p>
          <a:p>
            <a:r>
              <a:rPr lang="en-US" altLang="ko-KR" sz="900" b="0" i="0" u="none" strike="noStrike" kern="1200" dirty="0">
                <a:solidFill>
                  <a:schemeClr val="tx1"/>
                </a:solidFill>
                <a:effectLst/>
                <a:latin typeface="+mn-lt"/>
                <a:ea typeface="+mn-ea"/>
                <a:cs typeface="+mn-cs"/>
              </a:rPr>
              <a:t>2008 </a:t>
            </a:r>
            <a:r>
              <a:rPr lang="ko-KR" altLang="en-US" sz="900" b="0" i="0" u="none" strike="noStrike" kern="1200" dirty="0">
                <a:solidFill>
                  <a:schemeClr val="tx1"/>
                </a:solidFill>
                <a:effectLst/>
                <a:latin typeface="+mn-lt"/>
                <a:ea typeface="+mn-ea"/>
                <a:cs typeface="+mn-cs"/>
              </a:rPr>
              <a:t>년에 최초의 제품이 출시 된 </a:t>
            </a:r>
            <a:r>
              <a:rPr lang="en-US" altLang="ko-KR" sz="900" b="0" i="0" u="none" strike="noStrike" kern="1200" dirty="0">
                <a:solidFill>
                  <a:schemeClr val="tx1"/>
                </a:solidFill>
                <a:effectLst/>
                <a:latin typeface="+mn-lt"/>
                <a:ea typeface="+mn-ea"/>
                <a:cs typeface="+mn-cs"/>
              </a:rPr>
              <a:t>2006 </a:t>
            </a:r>
            <a:r>
              <a:rPr lang="ko-KR" altLang="en-US" sz="900" b="0" i="0" u="none" strike="noStrike" kern="1200" dirty="0">
                <a:solidFill>
                  <a:schemeClr val="tx1"/>
                </a:solidFill>
                <a:effectLst/>
                <a:latin typeface="+mn-lt"/>
                <a:ea typeface="+mn-ea"/>
                <a:cs typeface="+mn-cs"/>
              </a:rPr>
              <a:t>년에 설립 된 </a:t>
            </a:r>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의 제품은 가상 인프라 백업에 중점을 두었습니다</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그 후이 회사는 물리적 인프라 백업</a:t>
            </a:r>
            <a:r>
              <a:rPr lang="en-US" altLang="ko-KR" sz="900" b="0" i="0" u="none" strike="noStrike" kern="1200" dirty="0">
                <a:solidFill>
                  <a:schemeClr val="tx1"/>
                </a:solidFill>
                <a:effectLst/>
                <a:latin typeface="+mn-lt"/>
                <a:ea typeface="+mn-ea"/>
                <a:cs typeface="+mn-cs"/>
              </a:rPr>
              <a:t>, Microsoft Office 365</a:t>
            </a:r>
            <a:r>
              <a:rPr lang="ko-KR" altLang="en-US" sz="900" b="0" i="0" u="none" strike="noStrike" kern="1200" dirty="0">
                <a:solidFill>
                  <a:schemeClr val="tx1"/>
                </a:solidFill>
                <a:effectLst/>
                <a:latin typeface="+mn-lt"/>
                <a:ea typeface="+mn-ea"/>
                <a:cs typeface="+mn-cs"/>
              </a:rPr>
              <a:t>와 같은 </a:t>
            </a:r>
            <a:r>
              <a:rPr lang="en-US" altLang="ko-KR" sz="900" b="0" i="0" u="none" strike="noStrike" kern="1200" dirty="0">
                <a:solidFill>
                  <a:schemeClr val="tx1"/>
                </a:solidFill>
                <a:effectLst/>
                <a:latin typeface="+mn-lt"/>
                <a:ea typeface="+mn-ea"/>
                <a:cs typeface="+mn-cs"/>
              </a:rPr>
              <a:t>SaaS </a:t>
            </a:r>
            <a:r>
              <a:rPr lang="ko-KR" altLang="en-US" sz="900" b="0" i="0" u="none" strike="noStrike" kern="1200" dirty="0">
                <a:solidFill>
                  <a:schemeClr val="tx1"/>
                </a:solidFill>
                <a:effectLst/>
                <a:latin typeface="+mn-lt"/>
                <a:ea typeface="+mn-ea"/>
                <a:cs typeface="+mn-cs"/>
              </a:rPr>
              <a:t>기반 데이터 백업</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클라우드 기반 환경과 클라우드 기반 환경</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재해 복구 오케스트레이션 등으로 확장되었습니다</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이것이 바로 </a:t>
            </a:r>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이 데이터 센터 백업 및 복구 업계의 </a:t>
            </a:r>
            <a:r>
              <a:rPr lang="ko-KR" altLang="en-US" sz="900" b="0" i="0" u="none" strike="noStrike" kern="1200" dirty="0" err="1">
                <a:solidFill>
                  <a:schemeClr val="tx1"/>
                </a:solidFill>
                <a:effectLst/>
                <a:latin typeface="+mn-lt"/>
                <a:ea typeface="+mn-ea"/>
                <a:cs typeface="+mn-cs"/>
              </a:rPr>
              <a:t>리더가되기</a:t>
            </a:r>
            <a:r>
              <a:rPr lang="ko-KR" altLang="en-US" sz="900" b="0" i="0" u="none" strike="noStrike" kern="1200" dirty="0">
                <a:solidFill>
                  <a:schemeClr val="tx1"/>
                </a:solidFill>
                <a:effectLst/>
                <a:latin typeface="+mn-lt"/>
                <a:ea typeface="+mn-ea"/>
                <a:cs typeface="+mn-cs"/>
              </a:rPr>
              <a:t> 위해 빠르게 성장한 이유입니다</a:t>
            </a:r>
            <a:r>
              <a:rPr lang="en-US" altLang="ko-KR" sz="900" b="0" i="0" u="none" strike="noStrike" kern="1200" dirty="0">
                <a:solidFill>
                  <a:schemeClr val="tx1"/>
                </a:solidFill>
                <a:effectLst/>
                <a:latin typeface="+mn-lt"/>
                <a:ea typeface="+mn-ea"/>
                <a:cs typeface="+mn-cs"/>
              </a:rPr>
              <a:t>.</a:t>
            </a:r>
          </a:p>
          <a:p>
            <a:endParaRPr lang="en-US" altLang="ko-KR" sz="900" b="0" i="0" u="none" strike="noStrike" kern="1200" dirty="0">
              <a:solidFill>
                <a:schemeClr val="tx1"/>
              </a:solidFill>
              <a:effectLst/>
              <a:latin typeface="+mn-lt"/>
              <a:ea typeface="+mn-ea"/>
              <a:cs typeface="+mn-cs"/>
            </a:endParaRPr>
          </a:p>
          <a:p>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의 연간 반복 매출 </a:t>
            </a:r>
            <a:r>
              <a:rPr lang="en-US" altLang="ko-KR" sz="900" b="0" i="0" u="none" strike="noStrike" kern="1200" dirty="0">
                <a:solidFill>
                  <a:schemeClr val="tx1"/>
                </a:solidFill>
                <a:effectLst/>
                <a:latin typeface="+mn-lt"/>
                <a:ea typeface="+mn-ea"/>
                <a:cs typeface="+mn-cs"/>
              </a:rPr>
              <a:t>(ARR)</a:t>
            </a:r>
            <a:r>
              <a:rPr lang="ko-KR" altLang="en-US" sz="900" b="0" i="0" u="none" strike="noStrike" kern="1200" dirty="0">
                <a:solidFill>
                  <a:schemeClr val="tx1"/>
                </a:solidFill>
                <a:effectLst/>
                <a:latin typeface="+mn-lt"/>
                <a:ea typeface="+mn-ea"/>
                <a:cs typeface="+mn-cs"/>
              </a:rPr>
              <a:t>은 </a:t>
            </a:r>
            <a:r>
              <a:rPr lang="en-US" altLang="ko-KR" sz="900" b="0" i="0" u="none" strike="noStrike" kern="1200" dirty="0">
                <a:solidFill>
                  <a:schemeClr val="tx1"/>
                </a:solidFill>
                <a:effectLst/>
                <a:latin typeface="+mn-lt"/>
                <a:ea typeface="+mn-ea"/>
                <a:cs typeface="+mn-cs"/>
              </a:rPr>
              <a:t>2019 </a:t>
            </a:r>
            <a:r>
              <a:rPr lang="ko-KR" altLang="en-US" sz="900" b="0" i="0" u="none" strike="noStrike" kern="1200" dirty="0">
                <a:solidFill>
                  <a:schemeClr val="tx1"/>
                </a:solidFill>
                <a:effectLst/>
                <a:latin typeface="+mn-lt"/>
                <a:ea typeface="+mn-ea"/>
                <a:cs typeface="+mn-cs"/>
              </a:rPr>
              <a:t>년 </a:t>
            </a:r>
            <a:r>
              <a:rPr lang="en-US" altLang="ko-KR" sz="900" b="0" i="0" u="none" strike="noStrike" kern="1200" dirty="0">
                <a:solidFill>
                  <a:schemeClr val="tx1"/>
                </a:solidFill>
                <a:effectLst/>
                <a:latin typeface="+mn-lt"/>
                <a:ea typeface="+mn-ea"/>
                <a:cs typeface="+mn-cs"/>
              </a:rPr>
              <a:t>2 </a:t>
            </a:r>
            <a:r>
              <a:rPr lang="ko-KR" altLang="en-US" sz="900" b="0" i="0" u="none" strike="noStrike" kern="1200" dirty="0">
                <a:solidFill>
                  <a:schemeClr val="tx1"/>
                </a:solidFill>
                <a:effectLst/>
                <a:latin typeface="+mn-lt"/>
                <a:ea typeface="+mn-ea"/>
                <a:cs typeface="+mn-cs"/>
              </a:rPr>
              <a:t>분기에 엘리트의 소프트웨어 리더 그룹에 합류하여 </a:t>
            </a:r>
            <a:r>
              <a:rPr lang="en-US" altLang="ko-KR" sz="900" b="0" i="0" u="none" strike="noStrike" kern="1200" dirty="0">
                <a:solidFill>
                  <a:schemeClr val="tx1"/>
                </a:solidFill>
                <a:effectLst/>
                <a:latin typeface="+mn-lt"/>
                <a:ea typeface="+mn-ea"/>
                <a:cs typeface="+mn-cs"/>
              </a:rPr>
              <a:t>19 </a:t>
            </a:r>
            <a:r>
              <a:rPr lang="ko-KR" altLang="en-US" sz="900" b="0" i="0" u="none" strike="noStrike" kern="1200" dirty="0">
                <a:solidFill>
                  <a:schemeClr val="tx1"/>
                </a:solidFill>
                <a:effectLst/>
                <a:latin typeface="+mn-lt"/>
                <a:ea typeface="+mn-ea"/>
                <a:cs typeface="+mn-cs"/>
              </a:rPr>
              <a:t>년 </a:t>
            </a:r>
            <a:r>
              <a:rPr lang="en-US" altLang="ko-KR" sz="900" b="0" i="0" u="none" strike="noStrike" kern="1200" dirty="0">
                <a:solidFill>
                  <a:schemeClr val="tx1"/>
                </a:solidFill>
                <a:effectLst/>
                <a:latin typeface="+mn-lt"/>
                <a:ea typeface="+mn-ea"/>
                <a:cs typeface="+mn-cs"/>
              </a:rPr>
              <a:t>2 </a:t>
            </a:r>
            <a:r>
              <a:rPr lang="ko-KR" altLang="en-US" sz="900" b="0" i="0" u="none" strike="noStrike" kern="1200" dirty="0">
                <a:solidFill>
                  <a:schemeClr val="tx1"/>
                </a:solidFill>
                <a:effectLst/>
                <a:latin typeface="+mn-lt"/>
                <a:ea typeface="+mn-ea"/>
                <a:cs typeface="+mn-cs"/>
              </a:rPr>
              <a:t>분기에 연간 예약에서 </a:t>
            </a:r>
            <a:r>
              <a:rPr lang="en-US" altLang="ko-KR" sz="900" b="0" i="0" u="none" strike="noStrike" kern="1200" dirty="0">
                <a:solidFill>
                  <a:schemeClr val="tx1"/>
                </a:solidFill>
                <a:effectLst/>
                <a:latin typeface="+mn-lt"/>
                <a:ea typeface="+mn-ea"/>
                <a:cs typeface="+mn-cs"/>
              </a:rPr>
              <a:t>10 </a:t>
            </a:r>
            <a:r>
              <a:rPr lang="ko-KR" altLang="en-US" sz="900" b="0" i="0" u="none" strike="noStrike" kern="1200" dirty="0">
                <a:solidFill>
                  <a:schemeClr val="tx1"/>
                </a:solidFill>
                <a:effectLst/>
                <a:latin typeface="+mn-lt"/>
                <a:ea typeface="+mn-ea"/>
                <a:cs typeface="+mn-cs"/>
              </a:rPr>
              <a:t>억 달러를 넘어 섰으며</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전년 대비 </a:t>
            </a:r>
            <a:r>
              <a:rPr lang="en-US" altLang="ko-KR" sz="900" b="0" i="0" u="none" strike="noStrike" kern="1200" dirty="0">
                <a:solidFill>
                  <a:schemeClr val="tx1"/>
                </a:solidFill>
                <a:effectLst/>
                <a:latin typeface="+mn-lt"/>
                <a:ea typeface="+mn-ea"/>
                <a:cs typeface="+mn-cs"/>
              </a:rPr>
              <a:t>26 % </a:t>
            </a:r>
            <a:r>
              <a:rPr lang="ko-KR" altLang="en-US" sz="900" b="0" i="0" u="none" strike="noStrike" kern="1200" dirty="0">
                <a:solidFill>
                  <a:schemeClr val="tx1"/>
                </a:solidFill>
                <a:effectLst/>
                <a:latin typeface="+mn-lt"/>
                <a:ea typeface="+mn-ea"/>
                <a:cs typeface="+mn-cs"/>
              </a:rPr>
              <a:t>증가했습니다</a:t>
            </a:r>
            <a:r>
              <a:rPr lang="en-US" altLang="ko-KR" sz="900" b="0" i="0" u="none" strike="noStrike" kern="1200" dirty="0">
                <a:solidFill>
                  <a:schemeClr val="tx1"/>
                </a:solidFill>
                <a:effectLst/>
                <a:latin typeface="+mn-lt"/>
                <a:ea typeface="+mn-ea"/>
                <a:cs typeface="+mn-cs"/>
              </a:rPr>
              <a:t>.</a:t>
            </a:r>
          </a:p>
          <a:p>
            <a:endParaRPr lang="en-US" altLang="ko-KR" sz="900" b="0" i="0" u="none" strike="noStrike" kern="1200" dirty="0">
              <a:solidFill>
                <a:schemeClr val="tx1"/>
              </a:solidFill>
              <a:effectLst/>
              <a:latin typeface="+mn-lt"/>
              <a:ea typeface="+mn-ea"/>
              <a:cs typeface="+mn-cs"/>
            </a:endParaRPr>
          </a:p>
          <a:p>
            <a:r>
              <a:rPr lang="ko-KR" altLang="en-US" sz="900" b="0" i="0" u="none" strike="noStrike" kern="1200" dirty="0">
                <a:solidFill>
                  <a:schemeClr val="tx1"/>
                </a:solidFill>
                <a:effectLst/>
                <a:latin typeface="+mn-lt"/>
                <a:ea typeface="+mn-ea"/>
                <a:cs typeface="+mn-cs"/>
              </a:rPr>
              <a:t>현재 전 세계 </a:t>
            </a:r>
            <a:r>
              <a:rPr lang="en-US" altLang="ko-KR" sz="900" b="0" i="0" u="none" strike="noStrike" kern="1200" dirty="0">
                <a:solidFill>
                  <a:schemeClr val="tx1"/>
                </a:solidFill>
                <a:effectLst/>
                <a:latin typeface="+mn-lt"/>
                <a:ea typeface="+mn-ea"/>
                <a:cs typeface="+mn-cs"/>
              </a:rPr>
              <a:t>355K </a:t>
            </a:r>
            <a:r>
              <a:rPr lang="ko-KR" altLang="en-US" sz="900" b="0" i="0" u="none" strike="noStrike" kern="1200" dirty="0">
                <a:solidFill>
                  <a:schemeClr val="tx1"/>
                </a:solidFill>
                <a:effectLst/>
                <a:latin typeface="+mn-lt"/>
                <a:ea typeface="+mn-ea"/>
                <a:cs typeface="+mn-cs"/>
              </a:rPr>
              <a:t>개 이상의 고객</a:t>
            </a:r>
            <a:r>
              <a:rPr lang="en-US" altLang="ko-KR" sz="900" b="0" i="0" u="none" strike="noStrike" kern="1200" dirty="0">
                <a:solidFill>
                  <a:schemeClr val="tx1"/>
                </a:solidFill>
                <a:effectLst/>
                <a:latin typeface="+mn-lt"/>
                <a:ea typeface="+mn-ea"/>
                <a:cs typeface="+mn-cs"/>
              </a:rPr>
              <a:t>, 66K </a:t>
            </a:r>
            <a:r>
              <a:rPr lang="ko-KR" altLang="en-US" sz="900" b="0" i="0" u="none" strike="noStrike" kern="1200" dirty="0">
                <a:solidFill>
                  <a:schemeClr val="tx1"/>
                </a:solidFill>
                <a:effectLst/>
                <a:latin typeface="+mn-lt"/>
                <a:ea typeface="+mn-ea"/>
                <a:cs typeface="+mn-cs"/>
              </a:rPr>
              <a:t>개의 채널 파트너 및 </a:t>
            </a:r>
            <a:r>
              <a:rPr lang="en-US" altLang="ko-KR" sz="900" b="0" i="0" u="none" strike="noStrike" kern="1200" dirty="0">
                <a:solidFill>
                  <a:schemeClr val="tx1"/>
                </a:solidFill>
                <a:effectLst/>
                <a:latin typeface="+mn-lt"/>
                <a:ea typeface="+mn-ea"/>
                <a:cs typeface="+mn-cs"/>
              </a:rPr>
              <a:t>30 </a:t>
            </a:r>
            <a:r>
              <a:rPr lang="ko-KR" altLang="en-US" sz="900" b="0" i="0" u="none" strike="noStrike" kern="1200" dirty="0">
                <a:solidFill>
                  <a:schemeClr val="tx1"/>
                </a:solidFill>
                <a:effectLst/>
                <a:latin typeface="+mn-lt"/>
                <a:ea typeface="+mn-ea"/>
                <a:cs typeface="+mn-cs"/>
              </a:rPr>
              <a:t>개 이상의 국가에 지사가 있습니다</a:t>
            </a:r>
            <a:r>
              <a:rPr lang="en-US" altLang="ko-KR" sz="9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903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4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866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u="sng" kern="1200">
                <a:solidFill>
                  <a:schemeClr val="tx1"/>
                </a:solidFill>
                <a:effectLst/>
                <a:latin typeface="+mn-lt"/>
                <a:ea typeface="+mn-ea"/>
                <a:cs typeface="+mn-cs"/>
                <a:hlinkClick r:id="rId3" tooltip="https://team.veeam.com/cmo/cc/analyst/pages/gartner.aspx"/>
              </a:rPr>
              <a:t>https://team.veeam.com/cmo/cc/analyst/Pages/Gartner.aspx</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14</a:t>
            </a:fld>
            <a:endParaRPr lang="en-US"/>
          </a:p>
        </p:txBody>
      </p:sp>
    </p:spTree>
    <p:extLst>
      <p:ext uri="{BB962C8B-B14F-4D97-AF65-F5344CB8AC3E}">
        <p14:creationId xmlns:p14="http://schemas.microsoft.com/office/powerpoint/2010/main" val="505706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872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손쉽게 가상화 및 클라우드로 이식 가능한 데이터 형식으로 백업을 수행합니다</a:t>
            </a:r>
            <a:r>
              <a:rPr lang="en-US" altLang="ko-KR" dirty="0"/>
              <a:t>.</a:t>
            </a:r>
          </a:p>
          <a:p>
            <a:pPr marL="171450" indent="-171450">
              <a:buFont typeface="Arial" panose="020B0604020202020204" pitchFamily="34" charset="0"/>
              <a:buChar char="•"/>
            </a:pPr>
            <a:r>
              <a:rPr lang="ko-KR" altLang="en-US" dirty="0"/>
              <a:t>백업 시에도 데이터 무결성을 유지하기 위해 검증 작업을 수행하며</a:t>
            </a:r>
            <a:r>
              <a:rPr lang="en-US" altLang="ko-KR" dirty="0"/>
              <a:t>, </a:t>
            </a:r>
            <a:r>
              <a:rPr lang="ko-KR" altLang="en-US" dirty="0"/>
              <a:t>복구 시에도 수분 이내에 데이터 검증하는 기능을 제공합니다</a:t>
            </a:r>
            <a:r>
              <a:rPr lang="en-US" altLang="ko-KR" dirty="0"/>
              <a:t>.</a:t>
            </a:r>
          </a:p>
          <a:p>
            <a:pPr marL="171450" indent="-171450">
              <a:buFont typeface="Arial" panose="020B0604020202020204" pitchFamily="34" charset="0"/>
              <a:buChar char="•"/>
            </a:pPr>
            <a:r>
              <a:rPr lang="ko-KR" altLang="en-US" dirty="0"/>
              <a:t>천명 이상의 개발자 및 기술 지원 엔지니어를 통해 빠르게 문제를 해결합니다</a:t>
            </a:r>
            <a:r>
              <a:rPr lang="en-US" altLang="ko-KR" dirty="0"/>
              <a:t>.</a:t>
            </a:r>
          </a:p>
          <a:p>
            <a:pPr marL="171450" indent="-171450">
              <a:buFont typeface="Arial" panose="020B0604020202020204" pitchFamily="34" charset="0"/>
              <a:buChar char="•"/>
            </a:pPr>
            <a:r>
              <a:rPr lang="ko-KR" altLang="en-US" dirty="0"/>
              <a:t>고객이 가지고 있는 데이터에 대한 다양한 분석 기능을 제공합니다</a:t>
            </a:r>
            <a:r>
              <a:rPr lang="en-US" altLang="ko-KR" dirty="0"/>
              <a:t>.</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957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17</a:t>
            </a:fld>
            <a:endParaRPr lang="en-NL"/>
          </a:p>
        </p:txBody>
      </p:sp>
    </p:spTree>
    <p:extLst>
      <p:ext uri="{BB962C8B-B14F-4D97-AF65-F5344CB8AC3E}">
        <p14:creationId xmlns:p14="http://schemas.microsoft.com/office/powerpoint/2010/main" val="677902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noProof="0">
                <a:solidFill>
                  <a:schemeClr val="tx1"/>
                </a:solidFill>
                <a:effectLst/>
                <a:latin typeface="+mn-lt"/>
                <a:ea typeface="+mn-ea"/>
                <a:cs typeface="+mn-cs"/>
              </a:rPr>
              <a:t>The Veeam Availability Platform is the complete solution to help our customers evolve the way they manage data from policy-based to behavior-based to make it smarter and self-governing, and to ensure it’s available across any application and any cloud infrastructure. It helps customers on the journey to, not only improving and modernizing their availability practice but to achieving improved data management to support better business outcomes. </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13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6268693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608455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a:t>
            </a:fld>
            <a:endParaRPr lang="en-NL"/>
          </a:p>
        </p:txBody>
      </p:sp>
    </p:spTree>
    <p:extLst>
      <p:ext uri="{BB962C8B-B14F-4D97-AF65-F5344CB8AC3E}">
        <p14:creationId xmlns:p14="http://schemas.microsoft.com/office/powerpoint/2010/main" val="1144249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287237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22</a:t>
            </a:fld>
            <a:endParaRPr lang="en-NL"/>
          </a:p>
        </p:txBody>
      </p:sp>
    </p:spTree>
    <p:extLst>
      <p:ext uri="{BB962C8B-B14F-4D97-AF65-F5344CB8AC3E}">
        <p14:creationId xmlns:p14="http://schemas.microsoft.com/office/powerpoint/2010/main" val="4188610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No VCC, VAO or </a:t>
            </a:r>
            <a:r>
              <a:rPr lang="en-US" dirty="0" err="1"/>
              <a:t>Vcloud</a:t>
            </a:r>
            <a:r>
              <a:rPr lang="en-US" dirty="0"/>
              <a:t> Director Support; Asynchronous; Physical or Virtual proxy</a:t>
            </a:r>
          </a:p>
          <a:p>
            <a:pPr marL="228600" indent="-228600">
              <a:buAutoNum type="arabicPeriod"/>
            </a:pPr>
            <a:r>
              <a:rPr lang="en-US" dirty="0"/>
              <a:t>Support for GCS – No immutability in v11</a:t>
            </a:r>
          </a:p>
          <a:p>
            <a:pPr marL="228600" indent="-228600">
              <a:buAutoNum type="arabicPeriod"/>
            </a:pPr>
            <a:r>
              <a:rPr lang="en-US" dirty="0"/>
              <a:t>New Tier to SOBR: Archive – Used as part of the MOVE process</a:t>
            </a:r>
          </a:p>
          <a:p>
            <a:pPr marL="228600" indent="-228600">
              <a:buAutoNum type="arabicPeriod"/>
            </a:pPr>
            <a:r>
              <a:rPr lang="en-US" dirty="0"/>
              <a:t>Driven through the Veeam Explorers – instant recovery of DB to Prod workloads merged during main window</a:t>
            </a:r>
          </a:p>
          <a:p>
            <a:pPr marL="228600" indent="-228600">
              <a:buAutoNum type="arabicPeriod"/>
            </a:pPr>
            <a:r>
              <a:rPr lang="en-US" dirty="0"/>
              <a:t>Point in Time state of a file share as READ-ONLY – SMB support only in v11</a:t>
            </a:r>
          </a:p>
          <a:p>
            <a:pPr marL="228600" indent="-228600">
              <a:buAutoNum type="arabicPeriod"/>
            </a:pPr>
            <a:r>
              <a:rPr lang="en-US" dirty="0"/>
              <a:t>All image based backups now able to restore to Hyper-V VM</a:t>
            </a:r>
          </a:p>
          <a:p>
            <a:pPr marL="228600" indent="-228600">
              <a:buAutoNum type="arabicPeriod"/>
            </a:pPr>
            <a:r>
              <a:rPr lang="en-US" dirty="0" err="1"/>
              <a:t>Misc</a:t>
            </a:r>
            <a:endParaRPr lang="en-US" dirty="0"/>
          </a:p>
          <a:p>
            <a:pPr marL="571500" lvl="1" indent="-228600">
              <a:buAutoNum type="arabicPeriod"/>
            </a:pPr>
            <a:r>
              <a:rPr lang="en-US" dirty="0"/>
              <a:t>Enhanced NAS – Storage API int w/ </a:t>
            </a:r>
            <a:r>
              <a:rPr lang="en-US" dirty="0" err="1"/>
              <a:t>isolon</a:t>
            </a:r>
            <a:r>
              <a:rPr lang="en-US" dirty="0"/>
              <a:t> and NetApp; Storage CFT w/</a:t>
            </a:r>
            <a:r>
              <a:rPr lang="en-US" dirty="0" err="1"/>
              <a:t>isolon</a:t>
            </a:r>
            <a:endParaRPr lang="en-US" dirty="0"/>
          </a:p>
          <a:p>
            <a:pPr marL="571500" lvl="1" indent="-228600">
              <a:buAutoNum type="arabicPeriod"/>
            </a:pPr>
            <a:r>
              <a:rPr lang="en-US" dirty="0" err="1"/>
              <a:t>Vcloud</a:t>
            </a:r>
            <a:r>
              <a:rPr lang="en-US" dirty="0"/>
              <a:t> Director – </a:t>
            </a:r>
            <a:r>
              <a:rPr lang="en-US" dirty="0" err="1"/>
              <a:t>vCD</a:t>
            </a:r>
            <a:r>
              <a:rPr lang="en-US" dirty="0"/>
              <a:t> to </a:t>
            </a:r>
            <a:r>
              <a:rPr lang="en-US" dirty="0" err="1"/>
              <a:t>vCD</a:t>
            </a:r>
            <a:r>
              <a:rPr lang="en-US" dirty="0"/>
              <a:t> </a:t>
            </a:r>
            <a:r>
              <a:rPr lang="en-US" dirty="0" err="1"/>
              <a:t>repl</a:t>
            </a:r>
            <a:r>
              <a:rPr lang="en-US" dirty="0"/>
              <a:t>; Native </a:t>
            </a:r>
            <a:r>
              <a:rPr lang="en-US" dirty="0" err="1"/>
              <a:t>vCD</a:t>
            </a:r>
            <a:r>
              <a:rPr lang="en-US" dirty="0"/>
              <a:t> plugin; add VCSP features requests</a:t>
            </a:r>
          </a:p>
          <a:p>
            <a:pPr marL="571500" lvl="1" indent="-228600">
              <a:buAutoNum type="arabicPeriod"/>
            </a:pPr>
            <a:r>
              <a:rPr lang="en-US" dirty="0"/>
              <a:t>EM localization – Future local language support (</a:t>
            </a:r>
            <a:r>
              <a:rPr lang="en-US" dirty="0" err="1"/>
              <a:t>eg</a:t>
            </a:r>
            <a:r>
              <a:rPr lang="en-US" dirty="0"/>
              <a:t>: Japanese)</a:t>
            </a:r>
          </a:p>
          <a:p>
            <a:pPr marL="571500" lvl="1" indent="-228600">
              <a:buAutoNum type="arabicPeriod"/>
            </a:pPr>
            <a:r>
              <a:rPr lang="en-US" dirty="0"/>
              <a:t>Creating immutable snapshot as repo for </a:t>
            </a:r>
            <a:r>
              <a:rPr lang="en-US" dirty="0" err="1"/>
              <a:t>bup</a:t>
            </a:r>
            <a:r>
              <a:rPr lang="en-US" dirty="0"/>
              <a:t> data (think WORM tape) – not guaranteed</a:t>
            </a:r>
          </a:p>
          <a:p>
            <a:endParaRPr lang="en-AU"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731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50144F6-1F44-484E-96B6-CAB23FCB330B}" type="slidenum">
              <a:rPr lang="en-US" smtClean="0"/>
              <a:pPr/>
              <a:t>25</a:t>
            </a:fld>
            <a:endParaRPr lang="en-US" dirty="0"/>
          </a:p>
        </p:txBody>
      </p:sp>
    </p:spTree>
    <p:extLst>
      <p:ext uri="{BB962C8B-B14F-4D97-AF65-F5344CB8AC3E}">
        <p14:creationId xmlns:p14="http://schemas.microsoft.com/office/powerpoint/2010/main" val="9570913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50144F6-1F44-484E-96B6-CAB23FCB330B}" type="slidenum">
              <a:rPr lang="en-US" smtClean="0"/>
              <a:pPr/>
              <a:t>26</a:t>
            </a:fld>
            <a:endParaRPr lang="en-US" dirty="0"/>
          </a:p>
        </p:txBody>
      </p:sp>
    </p:spTree>
    <p:extLst>
      <p:ext uri="{BB962C8B-B14F-4D97-AF65-F5344CB8AC3E}">
        <p14:creationId xmlns:p14="http://schemas.microsoft.com/office/powerpoint/2010/main" val="2508561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27</a:t>
            </a:fld>
            <a:endParaRPr lang="en-NL"/>
          </a:p>
        </p:txBody>
      </p:sp>
    </p:spTree>
    <p:extLst>
      <p:ext uri="{BB962C8B-B14F-4D97-AF65-F5344CB8AC3E}">
        <p14:creationId xmlns:p14="http://schemas.microsoft.com/office/powerpoint/2010/main" val="76549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28</a:t>
            </a:fld>
            <a:endParaRPr lang="en-NL"/>
          </a:p>
        </p:txBody>
      </p:sp>
    </p:spTree>
    <p:extLst>
      <p:ext uri="{BB962C8B-B14F-4D97-AF65-F5344CB8AC3E}">
        <p14:creationId xmlns:p14="http://schemas.microsoft.com/office/powerpoint/2010/main" val="76549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29</a:t>
            </a:fld>
            <a:endParaRPr lang="en-NL"/>
          </a:p>
        </p:txBody>
      </p:sp>
    </p:spTree>
    <p:extLst>
      <p:ext uri="{BB962C8B-B14F-4D97-AF65-F5344CB8AC3E}">
        <p14:creationId xmlns:p14="http://schemas.microsoft.com/office/powerpoint/2010/main" val="444287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30</a:t>
            </a:fld>
            <a:endParaRPr lang="en-NL"/>
          </a:p>
        </p:txBody>
      </p:sp>
    </p:spTree>
    <p:extLst>
      <p:ext uri="{BB962C8B-B14F-4D97-AF65-F5344CB8AC3E}">
        <p14:creationId xmlns:p14="http://schemas.microsoft.com/office/powerpoint/2010/main" val="3389207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ahoma" panose="020B0604030504040204" pitchFamily="34" charset="0"/>
              <a:ea typeface="Tahoma" panose="020B0604030504040204" pitchFamily="34" charset="0"/>
              <a:cs typeface="Tahoma" panose="020B0604030504040204" pitchFamily="34" charset="0"/>
            </a:endParaRPr>
          </a:p>
        </p:txBody>
      </p:sp>
      <p:sp>
        <p:nvSpPr>
          <p:cNvPr id="655" name="Google Shape;655;p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66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66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32</a:t>
            </a:fld>
            <a:endParaRPr lang="en-NL"/>
          </a:p>
        </p:txBody>
      </p:sp>
    </p:spTree>
    <p:extLst>
      <p:ext uri="{BB962C8B-B14F-4D97-AF65-F5344CB8AC3E}">
        <p14:creationId xmlns:p14="http://schemas.microsoft.com/office/powerpoint/2010/main" val="105299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33</a:t>
            </a:fld>
            <a:endParaRPr lang="en-NL"/>
          </a:p>
        </p:txBody>
      </p:sp>
    </p:spTree>
    <p:extLst>
      <p:ext uri="{BB962C8B-B14F-4D97-AF65-F5344CB8AC3E}">
        <p14:creationId xmlns:p14="http://schemas.microsoft.com/office/powerpoint/2010/main" val="901445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9876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579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311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07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07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44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9</a:t>
            </a:fld>
            <a:endParaRPr lang="en-NL"/>
          </a:p>
        </p:txBody>
      </p:sp>
    </p:spTree>
    <p:extLst>
      <p:ext uri="{BB962C8B-B14F-4D97-AF65-F5344CB8AC3E}">
        <p14:creationId xmlns:p14="http://schemas.microsoft.com/office/powerpoint/2010/main" val="2672729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8.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6.xm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31844746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ext">
    <p:bg>
      <p:bgPr>
        <a:solidFill>
          <a:srgbClr val="0037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40257656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853024"/>
      </p:ext>
    </p:extLst>
  </p:cSld>
  <p:clrMapOvr>
    <a:masterClrMapping/>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9"/>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3467046"/>
      </p:ext>
    </p:extLst>
  </p:cSld>
  <p:clrMapOvr>
    <a:masterClrMapping/>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0001" y="1018801"/>
            <a:ext cx="8364537" cy="3718149"/>
          </a:xfrm>
        </p:spPr>
        <p:txBody>
          <a:bodyPr>
            <a:noAutofit/>
          </a:bodyPr>
          <a:lstStyle>
            <a:lvl1pPr>
              <a:defRPr>
                <a:solidFill>
                  <a:schemeClr val="tx1">
                    <a:lumMod val="65000"/>
                    <a:lumOff val="35000"/>
                  </a:schemeClr>
                </a:solidFill>
              </a:defRPr>
            </a:lvl1pPr>
            <a:lvl2pPr>
              <a:buClr>
                <a:schemeClr val="tx1">
                  <a:lumMod val="65000"/>
                  <a:lumOff val="35000"/>
                </a:schemeClr>
              </a:buClr>
              <a:defRPr>
                <a:solidFill>
                  <a:schemeClr val="tx1">
                    <a:lumMod val="65000"/>
                    <a:lumOff val="35000"/>
                  </a:schemeClr>
                </a:solidFill>
              </a:defRPr>
            </a:lvl2pPr>
          </a:lstStyle>
          <a:p>
            <a:pPr lvl="0"/>
            <a:r>
              <a:rPr lang="en-US"/>
              <a:t>Click to edit Master text styles</a:t>
            </a:r>
          </a:p>
          <a:p>
            <a:pPr lvl="1"/>
            <a:r>
              <a:rPr lang="en-US"/>
              <a:t>Second level</a:t>
            </a:r>
          </a:p>
        </p:txBody>
      </p:sp>
      <p:sp>
        <p:nvSpPr>
          <p:cNvPr id="2" name="Title 1"/>
          <p:cNvSpPr>
            <a:spLocks noGrp="1"/>
          </p:cNvSpPr>
          <p:nvPr>
            <p:ph type="title"/>
          </p:nvPr>
        </p:nvSpPr>
        <p:spPr>
          <a:xfrm>
            <a:off x="360000" y="171451"/>
            <a:ext cx="8363938" cy="553998"/>
          </a:xfrm>
        </p:spPr>
        <p:txBody>
          <a:bodyPr/>
          <a:lstStyle/>
          <a:p>
            <a:r>
              <a:rPr lang="en-US"/>
              <a:t>Click to edit Master title style</a:t>
            </a:r>
          </a:p>
        </p:txBody>
      </p:sp>
    </p:spTree>
    <p:extLst>
      <p:ext uri="{BB962C8B-B14F-4D97-AF65-F5344CB8AC3E}">
        <p14:creationId xmlns:p14="http://schemas.microsoft.com/office/powerpoint/2010/main" val="730396681"/>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159840"/>
      </p:ext>
    </p:extLst>
  </p:cSld>
  <p:clrMapOvr>
    <a:masterClrMapping/>
  </p:clrMapOvr>
  <p:transition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40"/>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022787"/>
      </p:ext>
    </p:extLst>
  </p:cSld>
  <p:clrMapOvr>
    <a:masterClrMapping/>
  </p:clrMapOvr>
  <p:transition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E76FCE4-4947-4368-B296-E442B74FBFF0}"/>
              </a:ext>
            </a:extLst>
          </p:cNvPr>
          <p:cNvSpPr>
            <a:spLocks noGrp="1"/>
          </p:cNvSpPr>
          <p:nvPr>
            <p:ph type="pic" sz="quarter" idx="10" hasCustomPrompt="1"/>
          </p:nvPr>
        </p:nvSpPr>
        <p:spPr>
          <a:xfrm>
            <a:off x="0" y="0"/>
            <a:ext cx="9144000" cy="5143500"/>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a:lstStyle>
            <a:lvl1pPr marL="0" marR="0" indent="0" algn="l" defTabSz="686030" rtl="0" eaLnBrk="1" fontAlgn="auto" latinLnBrk="0" hangingPunct="1">
              <a:lnSpc>
                <a:spcPct val="90000"/>
              </a:lnSpc>
              <a:spcBef>
                <a:spcPct val="20000"/>
              </a:spcBef>
              <a:spcAft>
                <a:spcPts val="0"/>
              </a:spcAft>
              <a:buClrTx/>
              <a:buSzPct val="90000"/>
              <a:buFont typeface="+mj-lt"/>
              <a:buNone/>
              <a:tabLst/>
              <a:defRPr sz="1600"/>
            </a:lvl1pPr>
          </a:lstStyle>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p:txBody>
      </p:sp>
      <p:sp>
        <p:nvSpPr>
          <p:cNvPr id="2" name="Title Placeholder 1">
            <a:extLst>
              <a:ext uri="{FF2B5EF4-FFF2-40B4-BE49-F238E27FC236}">
                <a16:creationId xmlns:a16="http://schemas.microsoft.com/office/drawing/2014/main" id="{6F1B78CA-C852-440F-8BA5-EB36DD122740}"/>
              </a:ext>
            </a:extLst>
          </p:cNvPr>
          <p:cNvSpPr>
            <a:spLocks noGrp="1"/>
          </p:cNvSpPr>
          <p:nvPr>
            <p:ph type="title"/>
          </p:nvPr>
        </p:nvSpPr>
        <p:spPr>
          <a:xfrm>
            <a:off x="360003" y="2039353"/>
            <a:ext cx="3646514" cy="1006606"/>
          </a:xfrm>
          <a:prstGeom prst="rect">
            <a:avLst/>
          </a:prstGeom>
        </p:spPr>
        <p:txBody>
          <a:bodyPr vert="horz" wrap="square" lIns="0" tIns="0" rIns="0" bIns="0" rtlCol="0" anchor="t">
            <a:spAutoFit/>
          </a:bodyPr>
          <a:lstStyle>
            <a:lvl1pPr>
              <a:defRPr sz="3600"/>
            </a:lvl1pPr>
          </a:lstStyle>
          <a:p>
            <a:r>
              <a:rPr lang="en-US" dirty="0"/>
              <a:t>Click to edit Master title style</a:t>
            </a:r>
          </a:p>
        </p:txBody>
      </p:sp>
      <p:sp>
        <p:nvSpPr>
          <p:cNvPr id="9" name="Text Placeholder 8">
            <a:extLst>
              <a:ext uri="{FF2B5EF4-FFF2-40B4-BE49-F238E27FC236}">
                <a16:creationId xmlns:a16="http://schemas.microsoft.com/office/drawing/2014/main" id="{B5999B23-3FB2-4647-810B-271917018B0C}"/>
              </a:ext>
            </a:extLst>
          </p:cNvPr>
          <p:cNvSpPr>
            <a:spLocks noGrp="1"/>
          </p:cNvSpPr>
          <p:nvPr>
            <p:ph type="body" sz="quarter" idx="11"/>
          </p:nvPr>
        </p:nvSpPr>
        <p:spPr>
          <a:xfrm>
            <a:off x="360002" y="3242510"/>
            <a:ext cx="3658545" cy="1094873"/>
          </a:xfrm>
          <a:prstGeom prst="rect">
            <a:avLst/>
          </a:prstGeom>
        </p:spPr>
        <p:txBody>
          <a:bodyPr/>
          <a:lstStyle>
            <a:lvl1pPr marL="0" indent="0">
              <a:buNone/>
              <a:defRPr sz="2000"/>
            </a:lvl1pPr>
          </a:lstStyle>
          <a:p>
            <a:pPr lvl="0"/>
            <a:r>
              <a:rPr lang="en-US" dirty="0"/>
              <a:t>Click to edit Master text</a:t>
            </a:r>
          </a:p>
        </p:txBody>
      </p:sp>
    </p:spTree>
    <p:extLst>
      <p:ext uri="{BB962C8B-B14F-4D97-AF65-F5344CB8AC3E}">
        <p14:creationId xmlns:p14="http://schemas.microsoft.com/office/powerpoint/2010/main" val="392925427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brigh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1" y="1018801"/>
            <a:ext cx="8395380" cy="3781800"/>
          </a:xfrm>
        </p:spPr>
        <p:txBody>
          <a:bodyPr>
            <a:noAutofit/>
          </a:bodyPr>
          <a:lstStyle>
            <a:lvl1pPr>
              <a:defRPr>
                <a:solidFill>
                  <a:schemeClr val="tx1">
                    <a:lumMod val="75000"/>
                    <a:lumOff val="25000"/>
                  </a:schemeClr>
                </a:solidFill>
              </a:defRPr>
            </a:lvl1pPr>
            <a:lvl2pPr>
              <a:buClr>
                <a:schemeClr val="tx1">
                  <a:lumMod val="75000"/>
                  <a:lumOff val="25000"/>
                </a:schemeClr>
              </a:buClr>
              <a:defRPr>
                <a:solidFill>
                  <a:schemeClr val="tx1">
                    <a:lumMod val="75000"/>
                    <a:lumOff val="25000"/>
                  </a:schemeClr>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FF94289D-CD76-4E0C-A54E-7C67B36C0809}"/>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Tree>
    <p:extLst>
      <p:ext uri="{BB962C8B-B14F-4D97-AF65-F5344CB8AC3E}">
        <p14:creationId xmlns:p14="http://schemas.microsoft.com/office/powerpoint/2010/main" val="166334711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layout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28E1C-002B-4864-BEFA-FD4ED80D516C}"/>
              </a:ext>
            </a:extLst>
          </p:cNvPr>
          <p:cNvSpPr/>
          <p:nvPr userDrawn="1"/>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58776" y="2995862"/>
            <a:ext cx="2594977" cy="1720821"/>
          </a:xfrm>
        </p:spPr>
        <p:txBody>
          <a:bodyPr>
            <a:noAutofit/>
          </a:bodyPr>
          <a:lstStyle>
            <a:lvl1pPr>
              <a:defRPr>
                <a:solidFill>
                  <a:schemeClr val="bg1"/>
                </a:solidFill>
              </a:defRPr>
            </a:lvl1pPr>
            <a:lvl2pPr marL="342900" indent="-342900">
              <a:buClr>
                <a:schemeClr val="bg1"/>
              </a:buClr>
              <a:buFont typeface="Arial" panose="020B0604020202020204" pitchFamily="34" charset="0"/>
              <a:buChar char="•"/>
              <a:defRPr>
                <a:solidFill>
                  <a:schemeClr val="bg1"/>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177C0316-B0C5-4D37-9BAD-04616A389F3C}"/>
              </a:ext>
            </a:extLst>
          </p:cNvPr>
          <p:cNvSpPr txBox="1"/>
          <p:nvPr userDrawn="1"/>
        </p:nvSpPr>
        <p:spPr>
          <a:xfrm>
            <a:off x="3614289" y="4972049"/>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a:xfrm>
            <a:off x="358776" y="1561097"/>
            <a:ext cx="2582946" cy="730919"/>
          </a:xfrm>
        </p:spPr>
        <p:txBody>
          <a:bodyPr/>
          <a:lstStyle>
            <a:lvl1pPr>
              <a:defRPr>
                <a:solidFill>
                  <a:srgbClr val="93EB20"/>
                </a:solidFill>
              </a:defRPr>
            </a:lvl1pPr>
          </a:lstStyle>
          <a:p>
            <a:endParaRPr lang="en-US" dirty="0"/>
          </a:p>
        </p:txBody>
      </p:sp>
      <p:sp>
        <p:nvSpPr>
          <p:cNvPr id="8" name="Text Placeholder 7">
            <a:extLst>
              <a:ext uri="{FF2B5EF4-FFF2-40B4-BE49-F238E27FC236}">
                <a16:creationId xmlns:a16="http://schemas.microsoft.com/office/drawing/2014/main" id="{7591D759-83C1-499A-899D-DD9A97261759}"/>
              </a:ext>
            </a:extLst>
          </p:cNvPr>
          <p:cNvSpPr>
            <a:spLocks noGrp="1"/>
          </p:cNvSpPr>
          <p:nvPr>
            <p:ph type="body" sz="quarter" idx="11"/>
          </p:nvPr>
        </p:nvSpPr>
        <p:spPr>
          <a:xfrm>
            <a:off x="3617089" y="428625"/>
            <a:ext cx="5138291" cy="4356735"/>
          </a:xfrm>
        </p:spPr>
        <p:txBody>
          <a:bodyPr/>
          <a:lstStyle/>
          <a:p>
            <a:pPr lvl="0"/>
            <a:r>
              <a:rPr lang="en-US" dirty="0"/>
              <a:t>Click to edit Master text styles</a:t>
            </a:r>
          </a:p>
        </p:txBody>
      </p:sp>
    </p:spTree>
    <p:extLst>
      <p:ext uri="{BB962C8B-B14F-4D97-AF65-F5344CB8AC3E}">
        <p14:creationId xmlns:p14="http://schemas.microsoft.com/office/powerpoint/2010/main" val="595305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2768183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sp>
        <p:nvSpPr>
          <p:cNvPr id="5" name="Rectangle 4">
            <a:extLst>
              <a:ext uri="{FF2B5EF4-FFF2-40B4-BE49-F238E27FC236}">
                <a16:creationId xmlns:a16="http://schemas.microsoft.com/office/drawing/2014/main" id="{BF79BF37-7EC1-45CF-83A1-3E43BA68674E}"/>
              </a:ext>
            </a:extLst>
          </p:cNvPr>
          <p:cNvSpPr/>
          <p:nvPr userDrawn="1"/>
        </p:nvSpPr>
        <p:spPr>
          <a:xfrm>
            <a:off x="981288" y="929992"/>
            <a:ext cx="4572000" cy="331694"/>
          </a:xfrm>
          <a:prstGeom prst="rect">
            <a:avLst/>
          </a:prstGeom>
        </p:spPr>
        <p:txBody>
          <a:bodyPr>
            <a:spAutoFit/>
          </a:bodyPr>
          <a:lstStyle/>
          <a:p>
            <a:pPr defTabSz="685783">
              <a:lnSpc>
                <a:spcPct val="150000"/>
              </a:lnSpc>
              <a:defRPr/>
            </a:pPr>
            <a:r>
              <a:rPr lang="en-US" sz="1200" dirty="0">
                <a:solidFill>
                  <a:srgbClr val="FFFFFF"/>
                </a:solidFill>
                <a:latin typeface="Tahoma" panose="020B0604030504040204" pitchFamily="34" charset="0"/>
              </a:rPr>
              <a:t>Leader in Cloud Data Management</a:t>
            </a:r>
          </a:p>
        </p:txBody>
      </p:sp>
      <p:pic>
        <p:nvPicPr>
          <p:cNvPr id="6" name="Graphic 8">
            <a:extLst>
              <a:ext uri="{FF2B5EF4-FFF2-40B4-BE49-F238E27FC236}">
                <a16:creationId xmlns:a16="http://schemas.microsoft.com/office/drawing/2014/main" id="{C86547E3-AAF8-422A-8EA7-100759B54945}"/>
              </a:ext>
            </a:extLst>
          </p:cNvPr>
          <p:cNvPicPr>
            <a:picLocks noChangeAspect="1"/>
          </p:cNvPicPr>
          <p:nvPr userDrawn="1"/>
        </p:nvPicPr>
        <p:blipFill>
          <a:blip r:embed="rId4"/>
          <a:stretch>
            <a:fillRect/>
          </a:stretch>
        </p:blipFill>
        <p:spPr>
          <a:xfrm>
            <a:off x="226325" y="67494"/>
            <a:ext cx="3451746" cy="928335"/>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121400" y="464076"/>
            <a:ext cx="2346114" cy="412224"/>
          </a:xfrm>
          <a:prstGeom prst="rect">
            <a:avLst/>
          </a:prstGeom>
        </p:spPr>
      </p:pic>
    </p:spTree>
    <p:extLst>
      <p:ext uri="{BB962C8B-B14F-4D97-AF65-F5344CB8AC3E}">
        <p14:creationId xmlns:p14="http://schemas.microsoft.com/office/powerpoint/2010/main" val="410101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spTree>
    <p:extLst>
      <p:ext uri="{BB962C8B-B14F-4D97-AF65-F5344CB8AC3E}">
        <p14:creationId xmlns:p14="http://schemas.microsoft.com/office/powerpoint/2010/main" val="32397054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0114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450556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aster_Text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591-6E1C-40AA-9760-4B455CF0826B}"/>
              </a:ext>
            </a:extLst>
          </p:cNvPr>
          <p:cNvSpPr>
            <a:spLocks noGrp="1"/>
          </p:cNvSpPr>
          <p:nvPr>
            <p:ph type="title"/>
          </p:nvPr>
        </p:nvSpPr>
        <p:spPr/>
        <p:txBody>
          <a:bodyPr/>
          <a:lstStyle>
            <a:lvl1pPr>
              <a:defRPr baseline="0">
                <a:solidFill>
                  <a:srgbClr val="93EB20"/>
                </a:solidFill>
              </a:defRPr>
            </a:lvl1pPr>
          </a:lstStyle>
          <a:p>
            <a:r>
              <a:rPr lang="en-US"/>
              <a:t>Click to edit Master title style</a:t>
            </a:r>
            <a:endParaRPr lang="en-NL"/>
          </a:p>
        </p:txBody>
      </p:sp>
      <p:sp>
        <p:nvSpPr>
          <p:cNvPr id="5" name="Text Placeholder 4">
            <a:extLst>
              <a:ext uri="{FF2B5EF4-FFF2-40B4-BE49-F238E27FC236}">
                <a16:creationId xmlns:a16="http://schemas.microsoft.com/office/drawing/2014/main" id="{5D4B8FF1-F0B2-4CF3-BFE0-7D1A282894CC}"/>
              </a:ext>
            </a:extLst>
          </p:cNvPr>
          <p:cNvSpPr>
            <a:spLocks noGrp="1"/>
          </p:cNvSpPr>
          <p:nvPr>
            <p:ph type="body" sz="quarter" idx="11"/>
          </p:nvPr>
        </p:nvSpPr>
        <p:spPr>
          <a:xfrm>
            <a:off x="389335" y="1021556"/>
            <a:ext cx="8364140" cy="1477424"/>
          </a:xfrm>
        </p:spPr>
        <p:txBody>
          <a:bodyPr/>
          <a:lstStyle>
            <a:lvl1pPr>
              <a:defRPr sz="2100" baseline="0">
                <a:solidFill>
                  <a:schemeClr val="bg1"/>
                </a:solidFill>
              </a:defRPr>
            </a:lvl1pPr>
            <a:lvl2pPr>
              <a:defRPr sz="1800" baseline="0">
                <a:solidFill>
                  <a:schemeClr val="bg1"/>
                </a:solidFill>
              </a:defRPr>
            </a:lvl2pPr>
            <a:lvl3pPr>
              <a:defRPr sz="1650">
                <a:solidFill>
                  <a:schemeClr val="bg1"/>
                </a:solidFill>
              </a:defRPr>
            </a:lvl3pPr>
            <a:lvl4pPr>
              <a:defRPr sz="1650">
                <a:solidFill>
                  <a:schemeClr val="bg1"/>
                </a:solidFill>
              </a:defRPr>
            </a:lvl4pPr>
            <a:lvl5pPr>
              <a:defRPr sz="16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311884497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제목 + 리딩메시지">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lvl1pPr>
              <a:defRPr>
                <a:latin typeface="Tahoma" panose="020B0604030504040204" pitchFamily="34" charset="0"/>
                <a:ea typeface="+mn-ea"/>
                <a:cs typeface="Tahoma" panose="020B0604030504040204" pitchFamily="34" charset="0"/>
              </a:defRPr>
            </a:lvl1pPr>
          </a:lstStyle>
          <a:p>
            <a:r>
              <a:rPr lang="ko-KR" altLang="en-US" dirty="0"/>
              <a:t>슬라이드 제목 편집</a:t>
            </a:r>
          </a:p>
        </p:txBody>
      </p:sp>
      <p:sp>
        <p:nvSpPr>
          <p:cNvPr id="3" name="슬라이드 번호 개체 틀 2"/>
          <p:cNvSpPr>
            <a:spLocks noGrp="1"/>
          </p:cNvSpPr>
          <p:nvPr>
            <p:ph type="sldNum" sz="quarter" idx="10"/>
          </p:nvPr>
        </p:nvSpPr>
        <p:spPr/>
        <p:txBody>
          <a:bodyPr/>
          <a:lstStyle>
            <a:lvl1pPr>
              <a:defRPr>
                <a:latin typeface="Tahoma" panose="020B0604030504040204" pitchFamily="34" charset="0"/>
                <a:ea typeface="+mn-ea"/>
                <a:cs typeface="Tahoma" panose="020B0604030504040204" pitchFamily="34" charset="0"/>
              </a:defRPr>
            </a:lvl1pPr>
          </a:lstStyle>
          <a:p>
            <a:fld id="{35E10A36-61A7-43CA-9030-8C625AA7898D}" type="slidenum">
              <a:rPr lang="ko-KR" altLang="en-US" smtClean="0"/>
              <a:pPr/>
              <a:t>‹#›</a:t>
            </a:fld>
            <a:endParaRPr lang="ko-KR" altLang="en-US"/>
          </a:p>
        </p:txBody>
      </p:sp>
      <p:sp>
        <p:nvSpPr>
          <p:cNvPr id="6" name="텍스트 개체 틀 5"/>
          <p:cNvSpPr>
            <a:spLocks noGrp="1"/>
          </p:cNvSpPr>
          <p:nvPr>
            <p:ph type="body" sz="quarter" idx="11" hasCustomPrompt="1"/>
          </p:nvPr>
        </p:nvSpPr>
        <p:spPr>
          <a:xfrm>
            <a:off x="161925" y="810000"/>
            <a:ext cx="8100000" cy="161583"/>
          </a:xfrm>
          <a:prstGeom prst="rect">
            <a:avLst/>
          </a:prstGeom>
        </p:spPr>
        <p:txBody>
          <a:bodyPr/>
          <a:lstStyle>
            <a:lvl1pPr marL="0" indent="0" latinLnBrk="0">
              <a:lnSpc>
                <a:spcPct val="100000"/>
              </a:lnSpc>
              <a:spcBef>
                <a:spcPts val="0"/>
              </a:spcBef>
              <a:buFont typeface="Arial" panose="020B0604020202020204" pitchFamily="34" charset="0"/>
              <a:buNone/>
              <a:tabLst/>
              <a:defRPr sz="1050" b="1">
                <a:latin typeface="Tahoma" panose="020B0604030504040204" pitchFamily="34" charset="0"/>
                <a:ea typeface="+mn-ea"/>
                <a:cs typeface="Tahoma" panose="020B0604030504040204" pitchFamily="34" charset="0"/>
              </a:defRPr>
            </a:lvl1pPr>
            <a:lvl2pPr marL="0" indent="0">
              <a:buNone/>
              <a:tabLst/>
              <a:defRPr b="1"/>
            </a:lvl2pPr>
            <a:lvl3pPr marL="0" indent="0">
              <a:buNone/>
              <a:tabLst/>
              <a:defRPr b="1"/>
            </a:lvl3pPr>
            <a:lvl4pPr marL="0" indent="0">
              <a:buNone/>
              <a:tabLst/>
              <a:defRPr b="1"/>
            </a:lvl4pPr>
            <a:lvl5pPr>
              <a:defRPr b="1"/>
            </a:lvl5pPr>
          </a:lstStyle>
          <a:p>
            <a:pPr lvl="0"/>
            <a:r>
              <a:rPr lang="ko-KR" altLang="en-US" dirty="0" err="1"/>
              <a:t>리딩</a:t>
            </a:r>
            <a:r>
              <a:rPr lang="ko-KR" altLang="en-US" dirty="0"/>
              <a:t> 메시지</a:t>
            </a:r>
          </a:p>
        </p:txBody>
      </p:sp>
    </p:spTree>
    <p:extLst>
      <p:ext uri="{BB962C8B-B14F-4D97-AF65-F5344CB8AC3E}">
        <p14:creationId xmlns:p14="http://schemas.microsoft.com/office/powerpoint/2010/main" val="1933108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96298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8"/>
            <a:ext cx="8363938"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79823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0109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6408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itle 1"/>
          <p:cNvSpPr>
            <a:spLocks noGrp="1"/>
          </p:cNvSpPr>
          <p:nvPr>
            <p:ph type="title"/>
          </p:nvPr>
        </p:nvSpPr>
        <p:spPr>
          <a:xfrm>
            <a:off x="388800" y="288000"/>
            <a:ext cx="7886700" cy="646331"/>
          </a:xfrm>
        </p:spPr>
        <p:txBody>
          <a:bodyPr/>
          <a:lstStyle>
            <a:lvl1pPr>
              <a:defRPr>
                <a:solidFill>
                  <a:srgbClr val="54B948"/>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552258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992825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484318"/>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2785284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Master_Title_Only">
    <p:bg>
      <p:bgPr>
        <a:solidFill>
          <a:srgbClr val="00373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Tree>
    <p:extLst>
      <p:ext uri="{BB962C8B-B14F-4D97-AF65-F5344CB8AC3E}">
        <p14:creationId xmlns:p14="http://schemas.microsoft.com/office/powerpoint/2010/main" val="5727980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65760" y="171451"/>
            <a:ext cx="8363938" cy="677108"/>
          </a:xfrm>
        </p:spPr>
        <p:txBody>
          <a:bodyPr/>
          <a:lstStyle>
            <a:lvl1pPr>
              <a:lnSpc>
                <a:spcPct val="100000"/>
              </a:lnSpc>
              <a:defRPr spc="0">
                <a:latin typeface="+mj-lt"/>
              </a:defRPr>
            </a:lvl1pPr>
          </a:lstStyle>
          <a:p>
            <a:r>
              <a:rPr lang="en-US"/>
              <a:t>Click to edit Master title style</a:t>
            </a:r>
          </a:p>
        </p:txBody>
      </p:sp>
      <p:sp>
        <p:nvSpPr>
          <p:cNvPr id="5" name="Text Placeholder 4"/>
          <p:cNvSpPr>
            <a:spLocks noGrp="1"/>
          </p:cNvSpPr>
          <p:nvPr>
            <p:ph type="body" sz="quarter" idx="10"/>
          </p:nvPr>
        </p:nvSpPr>
        <p:spPr>
          <a:xfrm>
            <a:off x="365760" y="1085851"/>
            <a:ext cx="8363938" cy="3718148"/>
          </a:xfrm>
        </p:spPr>
        <p:txBody>
          <a:bodyPr>
            <a:noAutofit/>
          </a:bodyPr>
          <a:lstStyle>
            <a:lvl1pPr marL="0" marR="0" indent="0" algn="l" defTabSz="686030" rtl="0" eaLnBrk="1" fontAlgn="auto" latinLnBrk="0" hangingPunct="1">
              <a:lnSpc>
                <a:spcPct val="100000"/>
              </a:lnSpc>
              <a:spcBef>
                <a:spcPts val="0"/>
              </a:spcBef>
              <a:spcAft>
                <a:spcPts val="0"/>
              </a:spcAft>
              <a:buClrTx/>
              <a:buSzPct val="90000"/>
              <a:buFont typeface="Arial" pitchFamily="34" charset="0"/>
              <a:buNone/>
              <a:tabLst/>
              <a:defRPr sz="2000" spc="0" baseline="0">
                <a:latin typeface="+mn-lt"/>
              </a:defRPr>
            </a:lvl1pPr>
            <a:lvl2pPr marL="266693" marR="0" indent="-266693" algn="l" defTabSz="686030"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18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3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mn-lt"/>
                <a:ea typeface="+mn-ea"/>
                <a:cs typeface="+mn-cs"/>
              </a:rPr>
              <a:t>Click to edit Master text styles</a:t>
            </a:r>
          </a:p>
          <a:p>
            <a:pPr marL="266693" marR="0" lvl="1" indent="-266693" algn="l" defTabSz="686030"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355319979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tx1">
                    <a:lumMod val="65000"/>
                    <a:lumOff val="35000"/>
                  </a:schemeClr>
                </a:solidFill>
              </a:defRPr>
            </a:lvl1pPr>
            <a:lvl2pPr>
              <a:buClr>
                <a:schemeClr val="tx1">
                  <a:lumMod val="65000"/>
                  <a:lumOff val="35000"/>
                </a:schemeClr>
              </a:buClr>
              <a:defRPr>
                <a:solidFill>
                  <a:schemeClr val="tx1">
                    <a:lumMod val="65000"/>
                    <a:lumOff val="35000"/>
                  </a:schemeClr>
                </a:solidFill>
              </a:defRPr>
            </a:lvl2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4894136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0000" y="1018800"/>
            <a:ext cx="8364537" cy="3718149"/>
          </a:xfrm>
        </p:spPr>
        <p:txBody>
          <a:bodyPr>
            <a:noAutofit/>
          </a:bodyPr>
          <a:lstStyle>
            <a:lvl1pPr>
              <a:defRPr>
                <a:solidFill>
                  <a:schemeClr val="tx1">
                    <a:lumMod val="65000"/>
                    <a:lumOff val="35000"/>
                  </a:schemeClr>
                </a:solidFill>
              </a:defRPr>
            </a:lvl1pPr>
            <a:lvl2pPr>
              <a:buClr>
                <a:schemeClr val="tx1">
                  <a:lumMod val="65000"/>
                  <a:lumOff val="35000"/>
                </a:schemeClr>
              </a:buClr>
              <a:defRPr>
                <a:solidFill>
                  <a:schemeClr val="tx1">
                    <a:lumMod val="65000"/>
                    <a:lumOff val="35000"/>
                  </a:schemeClr>
                </a:solidFill>
              </a:defRPr>
            </a:lvl2pPr>
          </a:lstStyle>
          <a:p>
            <a:pPr lvl="0"/>
            <a:r>
              <a:rPr lang="en-US" dirty="0"/>
              <a:t>Click to edit Master text styles</a:t>
            </a:r>
          </a:p>
          <a:p>
            <a:pPr lvl="1"/>
            <a:r>
              <a:rPr lang="en-US" dirty="0"/>
              <a:t>Second level</a:t>
            </a:r>
          </a:p>
        </p:txBody>
      </p:sp>
      <p:sp>
        <p:nvSpPr>
          <p:cNvPr id="2" name="Title 1"/>
          <p:cNvSpPr>
            <a:spLocks noGrp="1"/>
          </p:cNvSpPr>
          <p:nvPr>
            <p:ph type="title"/>
          </p:nvPr>
        </p:nvSpPr>
        <p:spPr>
          <a:xfrm>
            <a:off x="360000" y="171451"/>
            <a:ext cx="8363938" cy="553998"/>
          </a:xfrm>
        </p:spPr>
        <p:txBody>
          <a:bodyPr/>
          <a:lstStyle/>
          <a:p>
            <a:r>
              <a:rPr lang="en-US" dirty="0"/>
              <a:t>Click to edit Master title style</a:t>
            </a:r>
          </a:p>
        </p:txBody>
      </p:sp>
    </p:spTree>
    <p:extLst>
      <p:ext uri="{BB962C8B-B14F-4D97-AF65-F5344CB8AC3E}">
        <p14:creationId xmlns:p14="http://schemas.microsoft.com/office/powerpoint/2010/main" val="219404772"/>
      </p:ext>
    </p:extLst>
  </p:cSld>
  <p:clrMapOvr>
    <a:masterClrMapping/>
  </p:clrMapOvr>
  <p:transition>
    <p:fade/>
  </p:transition>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lstStyle/>
          <a:p>
            <a:r>
              <a:rPr lang="en-US" dirty="0"/>
              <a:t>Click to edit Master title style</a:t>
            </a:r>
          </a:p>
        </p:txBody>
      </p:sp>
      <p:sp>
        <p:nvSpPr>
          <p:cNvPr id="5" name="Text Placeholder 4"/>
          <p:cNvSpPr>
            <a:spLocks noGrp="1"/>
          </p:cNvSpPr>
          <p:nvPr>
            <p:ph type="body" sz="quarter" idx="10"/>
          </p:nvPr>
        </p:nvSpPr>
        <p:spPr>
          <a:xfrm>
            <a:off x="360000" y="1018800"/>
            <a:ext cx="4111054" cy="3790157"/>
          </a:xfrm>
        </p:spPr>
        <p:txBody>
          <a:bodyPr>
            <a:noAutofit/>
          </a:bodyPr>
          <a:lstStyle>
            <a:lvl1pPr>
              <a:defRPr>
                <a:solidFill>
                  <a:schemeClr val="tx1">
                    <a:lumMod val="65000"/>
                    <a:lumOff val="35000"/>
                  </a:schemeClr>
                </a:solidFill>
              </a:defRPr>
            </a:lvl1pPr>
            <a:lvl2pPr>
              <a:buClr>
                <a:schemeClr val="tx1">
                  <a:lumMod val="65000"/>
                  <a:lumOff val="35000"/>
                </a:schemeClr>
              </a:buClr>
              <a:defRPr>
                <a:solidFill>
                  <a:schemeClr val="tx1">
                    <a:lumMod val="65000"/>
                    <a:lumOff val="35000"/>
                  </a:schemeClr>
                </a:solidFill>
              </a:defRPr>
            </a:lvl2pPr>
          </a:lstStyle>
          <a:p>
            <a:pPr lvl="0"/>
            <a:r>
              <a:rPr lang="en-US" dirty="0"/>
              <a:t>Click to edit Master text styles</a:t>
            </a:r>
          </a:p>
          <a:p>
            <a:pPr lvl="1"/>
            <a:r>
              <a:rPr lang="en-US" dirty="0"/>
              <a:t>Second level</a:t>
            </a:r>
          </a:p>
        </p:txBody>
      </p:sp>
      <p:sp>
        <p:nvSpPr>
          <p:cNvPr id="7" name="Content Placeholder 6"/>
          <p:cNvSpPr>
            <a:spLocks noGrp="1"/>
          </p:cNvSpPr>
          <p:nvPr>
            <p:ph sz="quarter" idx="11" hasCustomPrompt="1"/>
          </p:nvPr>
        </p:nvSpPr>
        <p:spPr>
          <a:xfrm>
            <a:off x="4644009" y="1018800"/>
            <a:ext cx="4109467" cy="3790157"/>
          </a:xfrm>
        </p:spPr>
        <p:txBody>
          <a:bodyPr>
            <a:noAutofit/>
          </a:bodyPr>
          <a:lstStyle>
            <a:lvl1pPr>
              <a:defRPr>
                <a:solidFill>
                  <a:schemeClr val="tx1">
                    <a:lumMod val="65000"/>
                    <a:lumOff val="35000"/>
                  </a:schemeClr>
                </a:solidFill>
              </a:defRPr>
            </a:lvl1pPr>
          </a:lstStyle>
          <a:p>
            <a:pPr lvl="0"/>
            <a:r>
              <a:rPr lang="en-US" dirty="0"/>
              <a:t>Click to add an object</a:t>
            </a:r>
          </a:p>
        </p:txBody>
      </p:sp>
    </p:spTree>
    <p:extLst>
      <p:ext uri="{BB962C8B-B14F-4D97-AF65-F5344CB8AC3E}">
        <p14:creationId xmlns:p14="http://schemas.microsoft.com/office/powerpoint/2010/main" val="225129445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Green Title">
    <p:spTree>
      <p:nvGrpSpPr>
        <p:cNvPr id="1" name=""/>
        <p:cNvGrpSpPr/>
        <p:nvPr/>
      </p:nvGrpSpPr>
      <p:grpSpPr>
        <a:xfrm>
          <a:off x="0" y="0"/>
          <a:ext cx="0" cy="0"/>
          <a:chOff x="0" y="0"/>
          <a:chExt cx="0" cy="0"/>
        </a:xfrm>
      </p:grpSpPr>
      <p:sp>
        <p:nvSpPr>
          <p:cNvPr id="5" name="Rectangle 4"/>
          <p:cNvSpPr/>
          <p:nvPr userDrawn="1"/>
        </p:nvSpPr>
        <p:spPr bwMode="auto">
          <a:xfrm>
            <a:off x="0" y="0"/>
            <a:ext cx="9144000" cy="170765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6" name="Picture 5"/>
          <p:cNvPicPr>
            <a:picLocks noChangeAspect="1"/>
          </p:cNvPicPr>
          <p:nvPr userDrawn="1"/>
        </p:nvPicPr>
        <p:blipFill>
          <a:blip r:embed="rId2"/>
          <a:stretch>
            <a:fillRect/>
          </a:stretch>
        </p:blipFill>
        <p:spPr>
          <a:xfrm>
            <a:off x="0" y="2291"/>
            <a:ext cx="9144000" cy="1847088"/>
          </a:xfrm>
          <a:prstGeom prst="rect">
            <a:avLst/>
          </a:prstGeom>
        </p:spPr>
      </p:pic>
      <p:sp>
        <p:nvSpPr>
          <p:cNvPr id="2" name="Title 1"/>
          <p:cNvSpPr>
            <a:spLocks noGrp="1"/>
          </p:cNvSpPr>
          <p:nvPr>
            <p:ph type="title"/>
          </p:nvPr>
        </p:nvSpPr>
        <p:spPr>
          <a:xfrm>
            <a:off x="360000" y="542840"/>
            <a:ext cx="8363938" cy="609398"/>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60000" y="2171718"/>
            <a:ext cx="8363938" cy="2632280"/>
          </a:xfrm>
        </p:spPr>
        <p:txBody>
          <a:bodyPr>
            <a:noAutofit/>
          </a:bodyPr>
          <a:lstStyle>
            <a:lvl1pPr>
              <a:lnSpc>
                <a:spcPct val="100000"/>
              </a:lnSpc>
              <a:defRPr>
                <a:solidFill>
                  <a:schemeClr val="tx1">
                    <a:lumMod val="65000"/>
                    <a:lumOff val="35000"/>
                  </a:schemeClr>
                </a:solidFill>
              </a:defRPr>
            </a:lvl1pPr>
            <a:lvl2pPr>
              <a:lnSpc>
                <a:spcPct val="100000"/>
              </a:lnSpc>
              <a:buClr>
                <a:schemeClr val="tx1">
                  <a:lumMod val="65000"/>
                  <a:lumOff val="35000"/>
                </a:schemeClr>
              </a:buClr>
              <a:defRPr>
                <a:solidFill>
                  <a:schemeClr val="tx1">
                    <a:lumMod val="65000"/>
                    <a:lumOff val="35000"/>
                  </a:schemeClr>
                </a:solidFill>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1500290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099046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71659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pic>
        <p:nvPicPr>
          <p:cNvPr id="3" name="Graphic 13">
            <a:hlinkClick r:id="rId2" action="ppaction://hlinksldjump"/>
            <a:extLst>
              <a:ext uri="{FF2B5EF4-FFF2-40B4-BE49-F238E27FC236}">
                <a16:creationId xmlns:a16="http://schemas.microsoft.com/office/drawing/2014/main" id="{78BE04A1-1C48-475F-98EF-1438352FB87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181729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16F5DF79-AEAE-4A36-B2F0-9349336369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pic>
        <p:nvPicPr>
          <p:cNvPr id="7" name="Graphic 13">
            <a:hlinkClick r:id="rId4" action="ppaction://hlinksldjump"/>
            <a:extLst>
              <a:ext uri="{FF2B5EF4-FFF2-40B4-BE49-F238E27FC236}">
                <a16:creationId xmlns:a16="http://schemas.microsoft.com/office/drawing/2014/main" id="{19C3BA30-68D5-432F-B05A-D9F03B0A86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4536917"/>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3" name="Graphic 2">
            <a:extLst>
              <a:ext uri="{FF2B5EF4-FFF2-40B4-BE49-F238E27FC236}">
                <a16:creationId xmlns:a16="http://schemas.microsoft.com/office/drawing/2014/main" id="{E401088D-B0E0-4D6F-A88F-86EA3B28CA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spTree>
    <p:extLst>
      <p:ext uri="{BB962C8B-B14F-4D97-AF65-F5344CB8AC3E}">
        <p14:creationId xmlns:p14="http://schemas.microsoft.com/office/powerpoint/2010/main" val="1920629719"/>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329111379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238" y="2197802"/>
            <a:ext cx="8423524" cy="923330"/>
          </a:xfrm>
          <a:prstGeom prst="rect">
            <a:avLst/>
          </a:prstGeom>
        </p:spPr>
        <p:txBody>
          <a:bodyPr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Click to edit title style</a:t>
            </a:r>
          </a:p>
        </p:txBody>
      </p:sp>
      <p:pic>
        <p:nvPicPr>
          <p:cNvPr id="5" name="Graphic 4">
            <a:extLst>
              <a:ext uri="{FF2B5EF4-FFF2-40B4-BE49-F238E27FC236}">
                <a16:creationId xmlns:a16="http://schemas.microsoft.com/office/drawing/2014/main" id="{8AF627C6-A4A1-4D97-B15F-C05B3A191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4785" y="3972241"/>
            <a:ext cx="1514429" cy="271079"/>
          </a:xfrm>
          <a:prstGeom prst="rect">
            <a:avLst/>
          </a:prstGeom>
        </p:spPr>
      </p:pic>
    </p:spTree>
    <p:extLst>
      <p:ext uri="{BB962C8B-B14F-4D97-AF65-F5344CB8AC3E}">
        <p14:creationId xmlns:p14="http://schemas.microsoft.com/office/powerpoint/2010/main" val="26955268"/>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38282929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 Target="../slides/slide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 Target="../slides/slide6.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slide" Target="../slides/slide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2.svg"/><Relationship Id="rId5" Type="http://schemas.openxmlformats.org/officeDocument/2006/relationships/slideLayout" Target="../slideLayouts/slideLayout23.xml"/><Relationship Id="rId10"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 Target="../slides/slide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image" Target="../media/image2.sv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1.png"/><Relationship Id="rId5" Type="http://schemas.openxmlformats.org/officeDocument/2006/relationships/slideLayout" Target="../slideLayouts/slideLayout30.xml"/><Relationship Id="rId10" Type="http://schemas.openxmlformats.org/officeDocument/2006/relationships/slide" Target="../slides/slide6.xml"/><Relationship Id="rId4" Type="http://schemas.openxmlformats.org/officeDocument/2006/relationships/slideLayout" Target="../slideLayouts/slideLayout29.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theme" Target="../theme/theme9.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6" name="Group 15"/>
          <p:cNvGrpSpPr/>
          <p:nvPr/>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4" name="Graphic 13">
            <a:hlinkClick r:id="rId7" action="ppaction://hlinksldjump"/>
            <a:extLst>
              <a:ext uri="{FF2B5EF4-FFF2-40B4-BE49-F238E27FC236}">
                <a16:creationId xmlns:a16="http://schemas.microsoft.com/office/drawing/2014/main" id="{5DF8CDE8-BEBB-4039-9EBE-53D33502A76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196874270"/>
      </p:ext>
    </p:extLst>
  </p:cSld>
  <p:clrMap bg1="lt1" tx1="dk1" bg2="lt2" tx2="dk2" accent1="accent1" accent2="accent2" accent3="accent3" accent4="accent4" accent5="accent5" accent6="accent6" hlink="hlink" folHlink="folHlink"/>
  <p:sldLayoutIdLst>
    <p:sldLayoutId id="2147483761" r:id="rId1"/>
    <p:sldLayoutId id="2147483788" r:id="rId2"/>
    <p:sldLayoutId id="2147483789" r:id="rId3"/>
    <p:sldLayoutId id="2147483762" r:id="rId4"/>
    <p:sldLayoutId id="2147483781"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grpSp>
        <p:nvGrpSpPr>
          <p:cNvPr id="15" name="Group 14"/>
          <p:cNvGrpSpPr/>
          <p:nvPr/>
        </p:nvGrpSpPr>
        <p:grpSpPr>
          <a:xfrm rot="16200000">
            <a:off x="-1151128" y="454562"/>
            <a:ext cx="1429486" cy="520365"/>
            <a:chOff x="-2069182" y="-579662"/>
            <a:chExt cx="1429486" cy="520365"/>
          </a:xfrm>
        </p:grpSpPr>
        <p:grpSp>
          <p:nvGrpSpPr>
            <p:cNvPr id="16" name="Group 15"/>
            <p:cNvGrpSpPr/>
            <p:nvPr/>
          </p:nvGrpSpPr>
          <p:grpSpPr>
            <a:xfrm>
              <a:off x="-2069182" y="-297545"/>
              <a:ext cx="1429486" cy="238248"/>
              <a:chOff x="-2060858" y="2411918"/>
              <a:chExt cx="1917983" cy="319664"/>
            </a:xfrm>
          </p:grpSpPr>
          <p:sp>
            <p:nvSpPr>
              <p:cNvPr id="18" name="Rectangle 17"/>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Rectangle 18"/>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7" name="TextBox 16"/>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1" name="Graphic 13">
            <a:hlinkClick r:id="rId7" action="ppaction://hlinksldjump"/>
            <a:extLst>
              <a:ext uri="{FF2B5EF4-FFF2-40B4-BE49-F238E27FC236}">
                <a16:creationId xmlns:a16="http://schemas.microsoft.com/office/drawing/2014/main" id="{2506FB5F-8AF2-4006-973B-9C70E7EE503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22454448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82" r:id="rId5"/>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7">
          <p15:clr>
            <a:srgbClr val="F26B43"/>
          </p15:clr>
        </p15:guide>
        <p15:guide id="2" pos="227">
          <p15:clr>
            <a:srgbClr val="F26B43"/>
          </p15:clr>
        </p15:guide>
        <p15:guide id="3" pos="5524">
          <p15:clr>
            <a:srgbClr val="F26B43"/>
          </p15:clr>
        </p15:guide>
        <p15:guide id="4" orient="horz" pos="30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1" y="1019147"/>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1" y="4963256"/>
            <a:ext cx="3667671"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700"/>
            <a:ext cx="795089" cy="1882737"/>
            <a:chOff x="-811997" y="62700"/>
            <a:chExt cx="795088" cy="1882736"/>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0"/>
              <a:ext cx="795088"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4" y="2083494"/>
            <a:ext cx="729571" cy="1768867"/>
            <a:chOff x="-905773" y="2083493"/>
            <a:chExt cx="729570" cy="1768867"/>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0" y="3103224"/>
              <a:ext cx="219612"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3"/>
              <a:ext cx="589904"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90"/>
              <a:ext cx="213200"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5" action="ppaction://hlinksldjump"/>
            <a:extLst>
              <a:ext uri="{FF2B5EF4-FFF2-40B4-BE49-F238E27FC236}">
                <a16:creationId xmlns:a16="http://schemas.microsoft.com/office/drawing/2014/main" id="{65A078BD-154D-41AC-974D-0FD20FD6C2C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97790595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Lst>
  <p:transition advClick="0">
    <p:fade/>
  </p:transition>
  <p:txStyles>
    <p:titleStyle>
      <a:lvl1pPr algn="l" defTabSz="686013"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13" rtl="0" eaLnBrk="1" latinLnBrk="0" hangingPunct="1">
        <a:defRPr sz="1400" kern="1200">
          <a:solidFill>
            <a:schemeClr val="tx1"/>
          </a:solidFill>
          <a:latin typeface="+mn-lt"/>
          <a:ea typeface="+mn-ea"/>
          <a:cs typeface="+mn-cs"/>
        </a:defRPr>
      </a:lvl1pPr>
      <a:lvl2pPr marL="343007" algn="l" defTabSz="686013" rtl="0" eaLnBrk="1" latinLnBrk="0" hangingPunct="1">
        <a:defRPr sz="1400" kern="1200">
          <a:solidFill>
            <a:schemeClr val="tx1"/>
          </a:solidFill>
          <a:latin typeface="+mn-lt"/>
          <a:ea typeface="+mn-ea"/>
          <a:cs typeface="+mn-cs"/>
        </a:defRPr>
      </a:lvl2pPr>
      <a:lvl3pPr marL="686013" algn="l" defTabSz="686013" rtl="0" eaLnBrk="1" latinLnBrk="0" hangingPunct="1">
        <a:defRPr sz="1400" kern="1200">
          <a:solidFill>
            <a:schemeClr val="tx1"/>
          </a:solidFill>
          <a:latin typeface="+mn-lt"/>
          <a:ea typeface="+mn-ea"/>
          <a:cs typeface="+mn-cs"/>
        </a:defRPr>
      </a:lvl3pPr>
      <a:lvl4pPr marL="1029018" algn="l" defTabSz="686013" rtl="0" eaLnBrk="1" latinLnBrk="0" hangingPunct="1">
        <a:defRPr sz="1400" kern="1200">
          <a:solidFill>
            <a:schemeClr val="tx1"/>
          </a:solidFill>
          <a:latin typeface="+mn-lt"/>
          <a:ea typeface="+mn-ea"/>
          <a:cs typeface="+mn-cs"/>
        </a:defRPr>
      </a:lvl4pPr>
      <a:lvl5pPr marL="1372026" algn="l" defTabSz="686013" rtl="0" eaLnBrk="1" latinLnBrk="0" hangingPunct="1">
        <a:defRPr sz="1400" kern="1200">
          <a:solidFill>
            <a:schemeClr val="tx1"/>
          </a:solidFill>
          <a:latin typeface="+mn-lt"/>
          <a:ea typeface="+mn-ea"/>
          <a:cs typeface="+mn-cs"/>
        </a:defRPr>
      </a:lvl5pPr>
      <a:lvl6pPr marL="1715032" algn="l" defTabSz="686013" rtl="0" eaLnBrk="1" latinLnBrk="0" hangingPunct="1">
        <a:defRPr sz="1400" kern="1200">
          <a:solidFill>
            <a:schemeClr val="tx1"/>
          </a:solidFill>
          <a:latin typeface="+mn-lt"/>
          <a:ea typeface="+mn-ea"/>
          <a:cs typeface="+mn-cs"/>
        </a:defRPr>
      </a:lvl6pPr>
      <a:lvl7pPr marL="2058038" algn="l" defTabSz="686013" rtl="0" eaLnBrk="1" latinLnBrk="0" hangingPunct="1">
        <a:defRPr sz="1400" kern="1200">
          <a:solidFill>
            <a:schemeClr val="tx1"/>
          </a:solidFill>
          <a:latin typeface="+mn-lt"/>
          <a:ea typeface="+mn-ea"/>
          <a:cs typeface="+mn-cs"/>
        </a:defRPr>
      </a:lvl7pPr>
      <a:lvl8pPr marL="2401044" algn="l" defTabSz="686013" rtl="0" eaLnBrk="1" latinLnBrk="0" hangingPunct="1">
        <a:defRPr sz="1400" kern="1200">
          <a:solidFill>
            <a:schemeClr val="tx1"/>
          </a:solidFill>
          <a:latin typeface="+mn-lt"/>
          <a:ea typeface="+mn-ea"/>
          <a:cs typeface="+mn-cs"/>
        </a:defRPr>
      </a:lvl8pPr>
      <a:lvl9pPr marL="2744051" algn="l" defTabSz="68601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2" y="1019148"/>
            <a:ext cx="8363937" cy="307777"/>
          </a:xfrm>
          <a:prstGeom prst="rect">
            <a:avLst/>
          </a:prstGeom>
        </p:spPr>
        <p:txBody>
          <a:bodyPr vert="horz" wrap="square" lIns="0" tIns="0" rIns="0" bIns="0" rtlCol="0">
            <a:spAutoFit/>
          </a:bodyPr>
          <a:lstStyle/>
          <a:p>
            <a:pPr lvl="0"/>
            <a:endParaRPr lang="en-US"/>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699"/>
            <a:ext cx="795089" cy="1882738"/>
            <a:chOff x="-811997" y="62699"/>
            <a:chExt cx="795088" cy="1882737"/>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699"/>
              <a:ext cx="795088" cy="430887"/>
            </a:xfrm>
            <a:prstGeom prst="rect">
              <a:avLst/>
            </a:prstGeom>
            <a:noFill/>
          </p:spPr>
          <p:txBody>
            <a:bodyPr wrap="none" lIns="0" tIns="0" rIns="0" bIns="0" rtlCol="0" anchor="ctr">
              <a:spAutoFit/>
            </a:bodyPr>
            <a:lstStyle/>
            <a:p>
              <a:r>
                <a:rPr lang="en-US" sz="700">
                  <a:solidFill>
                    <a:schemeClr val="tx1">
                      <a:lumMod val="75000"/>
                      <a:lumOff val="25000"/>
                    </a:schemeClr>
                  </a:solidFill>
                  <a:latin typeface="+mj-lt"/>
                </a:rPr>
                <a:t>Use an eyedropper </a:t>
              </a:r>
              <a:br>
                <a:rPr lang="en-US" sz="700">
                  <a:solidFill>
                    <a:schemeClr val="tx1">
                      <a:lumMod val="75000"/>
                      <a:lumOff val="25000"/>
                    </a:schemeClr>
                  </a:solidFill>
                  <a:latin typeface="+mj-lt"/>
                </a:rPr>
              </a:br>
              <a:r>
                <a:rPr lang="en-US" sz="700">
                  <a:solidFill>
                    <a:schemeClr val="tx1">
                      <a:lumMod val="75000"/>
                      <a:lumOff val="25000"/>
                    </a:schemeClr>
                  </a:solidFill>
                  <a:latin typeface="+mj-lt"/>
                </a:rPr>
                <a:t>to choose one of </a:t>
              </a:r>
              <a:br>
                <a:rPr lang="en-US" sz="700">
                  <a:solidFill>
                    <a:schemeClr val="tx1">
                      <a:lumMod val="75000"/>
                      <a:lumOff val="25000"/>
                    </a:schemeClr>
                  </a:solidFill>
                  <a:latin typeface="+mj-lt"/>
                </a:rPr>
              </a:br>
              <a:r>
                <a:rPr lang="en-US" sz="700" b="1">
                  <a:solidFill>
                    <a:schemeClr val="tx1">
                      <a:lumMod val="75000"/>
                      <a:lumOff val="25000"/>
                    </a:schemeClr>
                  </a:solidFill>
                  <a:latin typeface="+mj-lt"/>
                </a:rPr>
                <a:t>Veeam corporate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3" y="2083495"/>
            <a:ext cx="729570" cy="1768866"/>
            <a:chOff x="-905772" y="2083494"/>
            <a:chExt cx="729569" cy="1768866"/>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1" y="3103224"/>
              <a:ext cx="219612"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2" y="3391253"/>
              <a:ext cx="428001" cy="215444"/>
            </a:xfrm>
            <a:prstGeom prst="rect">
              <a:avLst/>
            </a:prstGeom>
            <a:noFill/>
          </p:spPr>
          <p:txBody>
            <a:bodyPr wrap="none" lIns="0" tIns="0" rIns="0" bIns="0" rtlCol="0" anchor="ctr">
              <a:spAutoFit/>
            </a:bodyPr>
            <a:lstStyle/>
            <a:p>
              <a:pPr algn="r"/>
              <a:r>
                <a:rPr lang="en-US" sz="700">
                  <a:gradFill>
                    <a:gsLst>
                      <a:gs pos="0">
                        <a:schemeClr val="tx1"/>
                      </a:gs>
                      <a:gs pos="86000">
                        <a:schemeClr val="tx1"/>
                      </a:gs>
                    </a:gsLst>
                    <a:lin ang="5400000" scaled="0"/>
                  </a:gradFill>
                  <a:latin typeface="+mj-lt"/>
                </a:rPr>
                <a:t>Arrows,</a:t>
              </a:r>
              <a:br>
                <a:rPr lang="en-US" sz="700">
                  <a:gradFill>
                    <a:gsLst>
                      <a:gs pos="0">
                        <a:schemeClr val="tx1"/>
                      </a:gs>
                      <a:gs pos="86000">
                        <a:schemeClr val="tx1"/>
                      </a:gs>
                    </a:gsLst>
                    <a:lin ang="5400000" scaled="0"/>
                  </a:gradFill>
                  <a:latin typeface="+mj-lt"/>
                </a:rPr>
              </a:br>
              <a:r>
                <a:rPr lang="en-US" sz="70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4"/>
              <a:ext cx="589904" cy="323165"/>
            </a:xfrm>
            <a:prstGeom prst="rect">
              <a:avLst/>
            </a:prstGeom>
            <a:noFill/>
          </p:spPr>
          <p:txBody>
            <a:bodyPr wrap="none" lIns="0" tIns="0" rIns="0" bIns="0" rtlCol="0" anchor="ctr">
              <a:spAutoFit/>
            </a:bodyPr>
            <a:lstStyle/>
            <a:p>
              <a:pPr algn="l"/>
              <a:r>
                <a:rPr lang="en-US" sz="700" b="1">
                  <a:solidFill>
                    <a:schemeClr val="tx1">
                      <a:lumMod val="75000"/>
                      <a:lumOff val="25000"/>
                    </a:schemeClr>
                  </a:solidFill>
                  <a:latin typeface="+mj-lt"/>
                </a:rPr>
                <a:t>Colors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for 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2" y="2496991"/>
              <a:ext cx="213200"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Icons</a:t>
              </a:r>
            </a:p>
          </p:txBody>
        </p:sp>
      </p:grpSp>
      <p:pic>
        <p:nvPicPr>
          <p:cNvPr id="23" name="Graphic 13">
            <a:hlinkClick r:id="rId4" action="ppaction://hlinksldjump"/>
            <a:extLst>
              <a:ext uri="{FF2B5EF4-FFF2-40B4-BE49-F238E27FC236}">
                <a16:creationId xmlns:a16="http://schemas.microsoft.com/office/drawing/2014/main" id="{46A0574C-0630-4BB1-A68C-51E9A2852CF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9850709"/>
      </p:ext>
    </p:extLst>
  </p:cSld>
  <p:clrMap bg1="lt1" tx1="dk1" bg2="lt2" tx2="dk2" accent1="accent1" accent2="accent2" accent3="accent3" accent4="accent4" accent5="accent5" accent6="accent6" hlink="hlink" folHlink="folHlink"/>
  <p:sldLayoutIdLst>
    <p:sldLayoutId id="2147483784" r:id="rId1"/>
    <p:sldLayoutId id="2147483785" r:id="rId2"/>
  </p:sldLayoutIdLst>
  <p:transition advClick="0">
    <p:fade/>
  </p:transition>
  <p:txStyles>
    <p:titleStyle>
      <a:lvl1pPr algn="l" defTabSz="685996"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5996"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1" indent="-266681" algn="l" defTabSz="685996"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23" indent="-213192" algn="l" defTabSz="685996"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08" indent="-167934" algn="l" defTabSz="685996" rtl="0" eaLnBrk="1" latinLnBrk="0" hangingPunct="1">
        <a:lnSpc>
          <a:spcPct val="90000"/>
        </a:lnSpc>
        <a:spcBef>
          <a:spcPct val="20000"/>
        </a:spcBef>
        <a:buSzPct val="90000"/>
        <a:buFont typeface="Arial" pitchFamily="34" charset="0"/>
        <a:buChar char="•"/>
        <a:tabLst>
          <a:tab pos="686023"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03" indent="-172698" algn="l" defTabSz="68599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488"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485"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484"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481"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96" rtl="0" eaLnBrk="1" latinLnBrk="0" hangingPunct="1">
        <a:defRPr sz="1400" kern="1200">
          <a:solidFill>
            <a:schemeClr val="tx1"/>
          </a:solidFill>
          <a:latin typeface="+mn-lt"/>
          <a:ea typeface="+mn-ea"/>
          <a:cs typeface="+mn-cs"/>
        </a:defRPr>
      </a:lvl1pPr>
      <a:lvl2pPr marL="342998" algn="l" defTabSz="685996" rtl="0" eaLnBrk="1" latinLnBrk="0" hangingPunct="1">
        <a:defRPr sz="1400" kern="1200">
          <a:solidFill>
            <a:schemeClr val="tx1"/>
          </a:solidFill>
          <a:latin typeface="+mn-lt"/>
          <a:ea typeface="+mn-ea"/>
          <a:cs typeface="+mn-cs"/>
        </a:defRPr>
      </a:lvl2pPr>
      <a:lvl3pPr marL="685996" algn="l" defTabSz="685996" rtl="0" eaLnBrk="1" latinLnBrk="0" hangingPunct="1">
        <a:defRPr sz="1400" kern="1200">
          <a:solidFill>
            <a:schemeClr val="tx1"/>
          </a:solidFill>
          <a:latin typeface="+mn-lt"/>
          <a:ea typeface="+mn-ea"/>
          <a:cs typeface="+mn-cs"/>
        </a:defRPr>
      </a:lvl3pPr>
      <a:lvl4pPr marL="1028993" algn="l" defTabSz="685996" rtl="0" eaLnBrk="1" latinLnBrk="0" hangingPunct="1">
        <a:defRPr sz="1400" kern="1200">
          <a:solidFill>
            <a:schemeClr val="tx1"/>
          </a:solidFill>
          <a:latin typeface="+mn-lt"/>
          <a:ea typeface="+mn-ea"/>
          <a:cs typeface="+mn-cs"/>
        </a:defRPr>
      </a:lvl4pPr>
      <a:lvl5pPr marL="1371992" algn="l" defTabSz="685996" rtl="0" eaLnBrk="1" latinLnBrk="0" hangingPunct="1">
        <a:defRPr sz="1400" kern="1200">
          <a:solidFill>
            <a:schemeClr val="tx1"/>
          </a:solidFill>
          <a:latin typeface="+mn-lt"/>
          <a:ea typeface="+mn-ea"/>
          <a:cs typeface="+mn-cs"/>
        </a:defRPr>
      </a:lvl5pPr>
      <a:lvl6pPr marL="1714989" algn="l" defTabSz="685996" rtl="0" eaLnBrk="1" latinLnBrk="0" hangingPunct="1">
        <a:defRPr sz="1400" kern="1200">
          <a:solidFill>
            <a:schemeClr val="tx1"/>
          </a:solidFill>
          <a:latin typeface="+mn-lt"/>
          <a:ea typeface="+mn-ea"/>
          <a:cs typeface="+mn-cs"/>
        </a:defRPr>
      </a:lvl6pPr>
      <a:lvl7pPr marL="2057987" algn="l" defTabSz="685996" rtl="0" eaLnBrk="1" latinLnBrk="0" hangingPunct="1">
        <a:defRPr sz="1400" kern="1200">
          <a:solidFill>
            <a:schemeClr val="tx1"/>
          </a:solidFill>
          <a:latin typeface="+mn-lt"/>
          <a:ea typeface="+mn-ea"/>
          <a:cs typeface="+mn-cs"/>
        </a:defRPr>
      </a:lvl7pPr>
      <a:lvl8pPr marL="2400984" algn="l" defTabSz="685996" rtl="0" eaLnBrk="1" latinLnBrk="0" hangingPunct="1">
        <a:defRPr sz="1400" kern="1200">
          <a:solidFill>
            <a:schemeClr val="tx1"/>
          </a:solidFill>
          <a:latin typeface="+mn-lt"/>
          <a:ea typeface="+mn-ea"/>
          <a:cs typeface="+mn-cs"/>
        </a:defRPr>
      </a:lvl8pPr>
      <a:lvl9pPr marL="2743982" algn="l" defTabSz="685996"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BD9F955-6D8F-4881-B223-2DEE49014D2D}"/>
              </a:ext>
            </a:extLst>
          </p:cNvPr>
          <p:cNvPicPr>
            <a:picLocks noChangeAspect="1"/>
          </p:cNvPicPr>
          <p:nvPr userDrawn="1"/>
        </p:nvPicPr>
        <p:blipFill>
          <a:blip r:embed="rId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37" name="Group 136">
            <a:extLst>
              <a:ext uri="{FF2B5EF4-FFF2-40B4-BE49-F238E27FC236}">
                <a16:creationId xmlns:a16="http://schemas.microsoft.com/office/drawing/2014/main" id="{A4A49C97-BAB7-43A4-A3AE-1DBF289959BA}"/>
              </a:ext>
            </a:extLst>
          </p:cNvPr>
          <p:cNvGrpSpPr/>
          <p:nvPr userDrawn="1"/>
        </p:nvGrpSpPr>
        <p:grpSpPr>
          <a:xfrm>
            <a:off x="-1329489" y="-478614"/>
            <a:ext cx="1167802" cy="5213926"/>
            <a:chOff x="-1329489" y="-478614"/>
            <a:chExt cx="1167802" cy="5213926"/>
          </a:xfrm>
        </p:grpSpPr>
        <p:sp>
          <p:nvSpPr>
            <p:cNvPr id="138" name="Rectangle 137">
              <a:extLst>
                <a:ext uri="{FF2B5EF4-FFF2-40B4-BE49-F238E27FC236}">
                  <a16:creationId xmlns:a16="http://schemas.microsoft.com/office/drawing/2014/main" id="{2698281A-0427-424E-BCA4-9E48AD0C4240}"/>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9" name="Rectangle 138">
              <a:extLst>
                <a:ext uri="{FF2B5EF4-FFF2-40B4-BE49-F238E27FC236}">
                  <a16:creationId xmlns:a16="http://schemas.microsoft.com/office/drawing/2014/main" id="{74B2360D-56F5-42A0-89CB-95E34D867F01}"/>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0" name="Rectangle 139">
              <a:extLst>
                <a:ext uri="{FF2B5EF4-FFF2-40B4-BE49-F238E27FC236}">
                  <a16:creationId xmlns:a16="http://schemas.microsoft.com/office/drawing/2014/main" id="{E55C7C98-B37C-4DCE-85A9-008A66AF1BA8}"/>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3257485D-4307-4863-B469-D8A4BEBE9711}"/>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33123775-41FB-49B8-80F5-0EF11C205D16}"/>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BFEA0CDD-5C24-4F47-B7D1-05AC155A5479}"/>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550E62CB-3595-4297-AE2C-4944081D108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5" name="TextBox 144">
              <a:extLst>
                <a:ext uri="{FF2B5EF4-FFF2-40B4-BE49-F238E27FC236}">
                  <a16:creationId xmlns:a16="http://schemas.microsoft.com/office/drawing/2014/main" id="{B7169491-A982-41BC-A4A1-D8D59C50D68F}"/>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6" name="TextBox 145">
              <a:extLst>
                <a:ext uri="{FF2B5EF4-FFF2-40B4-BE49-F238E27FC236}">
                  <a16:creationId xmlns:a16="http://schemas.microsoft.com/office/drawing/2014/main" id="{27E9CFE7-22AB-4C6D-AB47-C525D6BE4B9D}"/>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7" name="TextBox 146">
              <a:extLst>
                <a:ext uri="{FF2B5EF4-FFF2-40B4-BE49-F238E27FC236}">
                  <a16:creationId xmlns:a16="http://schemas.microsoft.com/office/drawing/2014/main" id="{E17C5DEB-9504-45BA-BF00-04F05DFB2524}"/>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48" name="Rectangle 147">
              <a:extLst>
                <a:ext uri="{FF2B5EF4-FFF2-40B4-BE49-F238E27FC236}">
                  <a16:creationId xmlns:a16="http://schemas.microsoft.com/office/drawing/2014/main" id="{2A353C14-CDB4-450F-83F3-398D8C444489}"/>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9" name="Rectangle 148">
              <a:extLst>
                <a:ext uri="{FF2B5EF4-FFF2-40B4-BE49-F238E27FC236}">
                  <a16:creationId xmlns:a16="http://schemas.microsoft.com/office/drawing/2014/main" id="{64906E41-118D-43E0-B48E-898CD71944B0}"/>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0" name="Rectangle 149">
              <a:extLst>
                <a:ext uri="{FF2B5EF4-FFF2-40B4-BE49-F238E27FC236}">
                  <a16:creationId xmlns:a16="http://schemas.microsoft.com/office/drawing/2014/main" id="{606182EA-61D3-4671-B91B-6F9FCD4655C0}"/>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EE6774B1-FAB6-42E2-91C1-68B44EE21BD3}"/>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TextBox 151">
              <a:extLst>
                <a:ext uri="{FF2B5EF4-FFF2-40B4-BE49-F238E27FC236}">
                  <a16:creationId xmlns:a16="http://schemas.microsoft.com/office/drawing/2014/main" id="{DD302651-502B-4DE0-A4FE-E4FACE16302A}"/>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3" name="Rectangle 152">
              <a:extLst>
                <a:ext uri="{FF2B5EF4-FFF2-40B4-BE49-F238E27FC236}">
                  <a16:creationId xmlns:a16="http://schemas.microsoft.com/office/drawing/2014/main" id="{3AF2305F-6AD7-409E-BAFF-83675B46FC1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3CB4AAE2-7825-48CF-A172-9ABB7D96443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5" name="TextBox 154">
              <a:extLst>
                <a:ext uri="{FF2B5EF4-FFF2-40B4-BE49-F238E27FC236}">
                  <a16:creationId xmlns:a16="http://schemas.microsoft.com/office/drawing/2014/main" id="{798E00E2-14C5-49FF-BFAE-52BA1113F8FC}"/>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6" name="TextBox 155">
              <a:extLst>
                <a:ext uri="{FF2B5EF4-FFF2-40B4-BE49-F238E27FC236}">
                  <a16:creationId xmlns:a16="http://schemas.microsoft.com/office/drawing/2014/main" id="{EAB3E78E-FA11-4F29-8255-7D0ABBEB6FD8}"/>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7" name="TextBox 156">
              <a:extLst>
                <a:ext uri="{FF2B5EF4-FFF2-40B4-BE49-F238E27FC236}">
                  <a16:creationId xmlns:a16="http://schemas.microsoft.com/office/drawing/2014/main" id="{154A90AD-2FCA-4B92-967B-FCB2772A7B58}"/>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58" name="TextBox 157">
              <a:extLst>
                <a:ext uri="{FF2B5EF4-FFF2-40B4-BE49-F238E27FC236}">
                  <a16:creationId xmlns:a16="http://schemas.microsoft.com/office/drawing/2014/main" id="{1D93E95F-1DCD-4F90-852F-2135490326CD}"/>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59" name="TextBox 158">
              <a:extLst>
                <a:ext uri="{FF2B5EF4-FFF2-40B4-BE49-F238E27FC236}">
                  <a16:creationId xmlns:a16="http://schemas.microsoft.com/office/drawing/2014/main" id="{1D33D028-5481-40B7-A38D-296E6F38B8F6}"/>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0" name="TextBox 159">
              <a:extLst>
                <a:ext uri="{FF2B5EF4-FFF2-40B4-BE49-F238E27FC236}">
                  <a16:creationId xmlns:a16="http://schemas.microsoft.com/office/drawing/2014/main" id="{38068F83-E295-4FC5-99EE-75CFC95B4E4E}"/>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1" name="Rectangle 160">
              <a:extLst>
                <a:ext uri="{FF2B5EF4-FFF2-40B4-BE49-F238E27FC236}">
                  <a16:creationId xmlns:a16="http://schemas.microsoft.com/office/drawing/2014/main" id="{94E2D9DC-4696-4DBB-9B6F-A896FC965410}"/>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2" name="TextBox 161">
              <a:extLst>
                <a:ext uri="{FF2B5EF4-FFF2-40B4-BE49-F238E27FC236}">
                  <a16:creationId xmlns:a16="http://schemas.microsoft.com/office/drawing/2014/main" id="{C20ACBC8-E379-48AD-88C2-E9D90C982A0B}"/>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3" name="TextBox 162">
              <a:extLst>
                <a:ext uri="{FF2B5EF4-FFF2-40B4-BE49-F238E27FC236}">
                  <a16:creationId xmlns:a16="http://schemas.microsoft.com/office/drawing/2014/main" id="{F61F5666-4B51-4B00-8810-BF36901EA00A}"/>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4" name="TextBox 163">
              <a:extLst>
                <a:ext uri="{FF2B5EF4-FFF2-40B4-BE49-F238E27FC236}">
                  <a16:creationId xmlns:a16="http://schemas.microsoft.com/office/drawing/2014/main" id="{D7520CBD-418D-40D2-9458-F3678BEC083D}"/>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5" name="Rectangle 164">
              <a:extLst>
                <a:ext uri="{FF2B5EF4-FFF2-40B4-BE49-F238E27FC236}">
                  <a16:creationId xmlns:a16="http://schemas.microsoft.com/office/drawing/2014/main" id="{6B6CEF52-C792-4A9F-A36F-1D97D37DC480}"/>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6" name="TextBox 165">
              <a:extLst>
                <a:ext uri="{FF2B5EF4-FFF2-40B4-BE49-F238E27FC236}">
                  <a16:creationId xmlns:a16="http://schemas.microsoft.com/office/drawing/2014/main" id="{AF8946C8-1B46-42CE-A4AD-513E56142D1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7" name="TextBox 166">
              <a:extLst>
                <a:ext uri="{FF2B5EF4-FFF2-40B4-BE49-F238E27FC236}">
                  <a16:creationId xmlns:a16="http://schemas.microsoft.com/office/drawing/2014/main" id="{5A1C10AC-20CC-48AC-944A-3946821F069B}"/>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03227733"/>
      </p:ext>
    </p:extLst>
  </p:cSld>
  <p:clrMap bg1="lt1" tx1="dk1" bg2="lt2" tx2="dk2" accent1="accent1" accent2="accent2" accent3="accent3" accent4="accent4" accent5="accent5" accent6="accent6" hlink="hlink" folHlink="folHlink"/>
  <p:sldLayoutIdLst>
    <p:sldLayoutId id="2147483791" r:id="rId1"/>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5" cy="307777"/>
          </a:xfrm>
          <a:prstGeom prst="rect">
            <a:avLst/>
          </a:prstGeom>
        </p:spPr>
        <p:txBody>
          <a:bodyPr vert="horz" wrap="square" lIns="0" tIns="0" rIns="0" bIns="0" rtlCol="0">
            <a:spAutoFit/>
          </a:bodyPr>
          <a:lstStyle/>
          <a:p>
            <a:pPr lvl="0"/>
            <a:endParaRPr lang="en-US" dirty="0"/>
          </a:p>
        </p:txBody>
      </p:sp>
      <p:pic>
        <p:nvPicPr>
          <p:cNvPr id="75" name="Picture 74">
            <a:extLst>
              <a:ext uri="{FF2B5EF4-FFF2-40B4-BE49-F238E27FC236}">
                <a16:creationId xmlns:a16="http://schemas.microsoft.com/office/drawing/2014/main" id="{9BF30E22-522F-4990-A947-D224E2E83218}"/>
              </a:ext>
            </a:extLst>
          </p:cNvPr>
          <p:cNvPicPr>
            <a:picLocks noChangeAspect="1"/>
          </p:cNvPicPr>
          <p:nvPr userDrawn="1"/>
        </p:nvPicPr>
        <p:blipFill>
          <a:blip r:embed="rId4" cstate="hqprint">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2000"/>
                    </a14:imgEffect>
                  </a14:imgLayer>
                </a14:imgProps>
              </a:ext>
              <a:ext uri="{28A0092B-C50C-407E-A947-70E740481C1C}">
                <a14:useLocalDpi xmlns:a14="http://schemas.microsoft.com/office/drawing/2010/main"/>
              </a:ext>
            </a:extLst>
          </a:blip>
          <a:stretch>
            <a:fillRect/>
          </a:stretch>
        </p:blipFill>
        <p:spPr>
          <a:xfrm>
            <a:off x="8249678" y="4942683"/>
            <a:ext cx="526732" cy="94992"/>
          </a:xfrm>
          <a:prstGeom prst="rect">
            <a:avLst/>
          </a:prstGeom>
          <a:effectLst/>
        </p:spPr>
      </p:pic>
      <p:grpSp>
        <p:nvGrpSpPr>
          <p:cNvPr id="139" name="Group 138">
            <a:extLst>
              <a:ext uri="{FF2B5EF4-FFF2-40B4-BE49-F238E27FC236}">
                <a16:creationId xmlns:a16="http://schemas.microsoft.com/office/drawing/2014/main" id="{B59F707D-3813-43CE-848C-C03590C571D4}"/>
              </a:ext>
            </a:extLst>
          </p:cNvPr>
          <p:cNvGrpSpPr/>
          <p:nvPr userDrawn="1"/>
        </p:nvGrpSpPr>
        <p:grpSpPr>
          <a:xfrm>
            <a:off x="-1329489" y="-478614"/>
            <a:ext cx="1167802" cy="5213926"/>
            <a:chOff x="-1329489" y="-478614"/>
            <a:chExt cx="1167802" cy="5213926"/>
          </a:xfrm>
        </p:grpSpPr>
        <p:sp>
          <p:nvSpPr>
            <p:cNvPr id="140" name="Rectangle 139">
              <a:extLst>
                <a:ext uri="{FF2B5EF4-FFF2-40B4-BE49-F238E27FC236}">
                  <a16:creationId xmlns:a16="http://schemas.microsoft.com/office/drawing/2014/main" id="{2EF541EF-2503-4CAC-9B3A-E06B2D5A065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6000743D-5D1E-46E3-9B8F-6F517A419A2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0347CF0D-F9E2-4F23-88FA-CB5215E17F14}"/>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11C283C5-049B-4F7F-9C41-645FBFE03F08}"/>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FA5529F0-9BE6-46D4-8FD1-5E505BBF3C53}"/>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5" name="Rectangle 144">
              <a:extLst>
                <a:ext uri="{FF2B5EF4-FFF2-40B4-BE49-F238E27FC236}">
                  <a16:creationId xmlns:a16="http://schemas.microsoft.com/office/drawing/2014/main" id="{1A262ED9-D137-4F9C-BB0F-3246B8029823}"/>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6" name="Rectangle 145">
              <a:extLst>
                <a:ext uri="{FF2B5EF4-FFF2-40B4-BE49-F238E27FC236}">
                  <a16:creationId xmlns:a16="http://schemas.microsoft.com/office/drawing/2014/main" id="{3416DA77-534D-4571-A237-D9B709DD3B69}"/>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7" name="TextBox 146">
              <a:extLst>
                <a:ext uri="{FF2B5EF4-FFF2-40B4-BE49-F238E27FC236}">
                  <a16:creationId xmlns:a16="http://schemas.microsoft.com/office/drawing/2014/main" id="{B27C46F6-DCA9-483F-82C0-62B89238EC9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8" name="TextBox 147">
              <a:extLst>
                <a:ext uri="{FF2B5EF4-FFF2-40B4-BE49-F238E27FC236}">
                  <a16:creationId xmlns:a16="http://schemas.microsoft.com/office/drawing/2014/main" id="{E3BB222F-FE02-42ED-957A-25A521D4F762}"/>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9" name="TextBox 148">
              <a:extLst>
                <a:ext uri="{FF2B5EF4-FFF2-40B4-BE49-F238E27FC236}">
                  <a16:creationId xmlns:a16="http://schemas.microsoft.com/office/drawing/2014/main" id="{0D7853F9-175E-453B-8520-BB08FA6B0113}"/>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50" name="Rectangle 149">
              <a:extLst>
                <a:ext uri="{FF2B5EF4-FFF2-40B4-BE49-F238E27FC236}">
                  <a16:creationId xmlns:a16="http://schemas.microsoft.com/office/drawing/2014/main" id="{73DBABCE-13DC-4329-B4CC-EB5621B11D64}"/>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B9F80975-A2C2-425A-A010-DF85A0BFCF0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Rectangle 151">
              <a:extLst>
                <a:ext uri="{FF2B5EF4-FFF2-40B4-BE49-F238E27FC236}">
                  <a16:creationId xmlns:a16="http://schemas.microsoft.com/office/drawing/2014/main" id="{10FFD315-A0C1-4333-A68B-27CEBEB4E91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3" name="Rectangle 152">
              <a:extLst>
                <a:ext uri="{FF2B5EF4-FFF2-40B4-BE49-F238E27FC236}">
                  <a16:creationId xmlns:a16="http://schemas.microsoft.com/office/drawing/2014/main" id="{F1459EC3-C59A-40F4-95A6-0DF107130967}"/>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CC0363EC-1F3D-4C5D-AB55-664BCE967B5B}"/>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5" name="Rectangle 154">
              <a:extLst>
                <a:ext uri="{FF2B5EF4-FFF2-40B4-BE49-F238E27FC236}">
                  <a16:creationId xmlns:a16="http://schemas.microsoft.com/office/drawing/2014/main" id="{0461F3FC-993A-4553-8AB3-F0905E7A670C}"/>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6" name="TextBox 155">
              <a:extLst>
                <a:ext uri="{FF2B5EF4-FFF2-40B4-BE49-F238E27FC236}">
                  <a16:creationId xmlns:a16="http://schemas.microsoft.com/office/drawing/2014/main" id="{6C79F514-1BDD-43ED-AAE6-36A60F1E18BE}"/>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7" name="TextBox 156">
              <a:extLst>
                <a:ext uri="{FF2B5EF4-FFF2-40B4-BE49-F238E27FC236}">
                  <a16:creationId xmlns:a16="http://schemas.microsoft.com/office/drawing/2014/main" id="{2AD8D90E-71B4-43A5-99FD-17056427AD73}"/>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8" name="TextBox 157">
              <a:extLst>
                <a:ext uri="{FF2B5EF4-FFF2-40B4-BE49-F238E27FC236}">
                  <a16:creationId xmlns:a16="http://schemas.microsoft.com/office/drawing/2014/main" id="{4AEAD867-BBA5-480A-BF8E-D5024E39B022}"/>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9" name="TextBox 158">
              <a:extLst>
                <a:ext uri="{FF2B5EF4-FFF2-40B4-BE49-F238E27FC236}">
                  <a16:creationId xmlns:a16="http://schemas.microsoft.com/office/drawing/2014/main" id="{C8991615-3D6E-457B-A1C8-5A836E7855D1}"/>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60" name="TextBox 159">
              <a:extLst>
                <a:ext uri="{FF2B5EF4-FFF2-40B4-BE49-F238E27FC236}">
                  <a16:creationId xmlns:a16="http://schemas.microsoft.com/office/drawing/2014/main" id="{22AD04EC-B9F8-40F5-A390-2238712317D5}"/>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61" name="TextBox 160">
              <a:extLst>
                <a:ext uri="{FF2B5EF4-FFF2-40B4-BE49-F238E27FC236}">
                  <a16:creationId xmlns:a16="http://schemas.microsoft.com/office/drawing/2014/main" id="{6B939A63-07A7-4413-873B-D22D9D015C23}"/>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2" name="TextBox 161">
              <a:extLst>
                <a:ext uri="{FF2B5EF4-FFF2-40B4-BE49-F238E27FC236}">
                  <a16:creationId xmlns:a16="http://schemas.microsoft.com/office/drawing/2014/main" id="{21357B48-C7E4-49F4-A6B8-1F3FDFBBBFE0}"/>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3" name="Rectangle 162">
              <a:extLst>
                <a:ext uri="{FF2B5EF4-FFF2-40B4-BE49-F238E27FC236}">
                  <a16:creationId xmlns:a16="http://schemas.microsoft.com/office/drawing/2014/main" id="{0F28DCE0-5842-4B35-919A-3C9CAD3569FB}"/>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a:extLst>
                <a:ext uri="{FF2B5EF4-FFF2-40B4-BE49-F238E27FC236}">
                  <a16:creationId xmlns:a16="http://schemas.microsoft.com/office/drawing/2014/main" id="{5DE27104-5B05-48A6-9DC5-F9E47576FAEA}"/>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5" name="TextBox 164">
              <a:extLst>
                <a:ext uri="{FF2B5EF4-FFF2-40B4-BE49-F238E27FC236}">
                  <a16:creationId xmlns:a16="http://schemas.microsoft.com/office/drawing/2014/main" id="{BABB18F1-C0AC-45A1-834C-051090E9CE68}"/>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6" name="TextBox 165">
              <a:extLst>
                <a:ext uri="{FF2B5EF4-FFF2-40B4-BE49-F238E27FC236}">
                  <a16:creationId xmlns:a16="http://schemas.microsoft.com/office/drawing/2014/main" id="{390D4630-69DF-432E-BFC1-0FE1F3B66942}"/>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7" name="Rectangle 166">
              <a:extLst>
                <a:ext uri="{FF2B5EF4-FFF2-40B4-BE49-F238E27FC236}">
                  <a16:creationId xmlns:a16="http://schemas.microsoft.com/office/drawing/2014/main" id="{314B8634-51AA-4AD8-A410-083926D1F25B}"/>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8" name="TextBox 167">
              <a:extLst>
                <a:ext uri="{FF2B5EF4-FFF2-40B4-BE49-F238E27FC236}">
                  <a16:creationId xmlns:a16="http://schemas.microsoft.com/office/drawing/2014/main" id="{75CF0578-CF56-4FFD-8BB7-9F9974C0AFD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9" name="TextBox 168">
              <a:extLst>
                <a:ext uri="{FF2B5EF4-FFF2-40B4-BE49-F238E27FC236}">
                  <a16:creationId xmlns:a16="http://schemas.microsoft.com/office/drawing/2014/main" id="{C0B95C63-4528-449F-8F02-740F54BEA85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3467114831"/>
      </p:ext>
    </p:extLst>
  </p:cSld>
  <p:clrMap bg1="lt1" tx1="dk1" bg2="lt2" tx2="dk2" accent1="accent1" accent2="accent2" accent3="accent3" accent4="accent4" accent5="accent5" accent6="accent6" hlink="hlink" folHlink="folHlink"/>
  <p:sldLayoutIdLst>
    <p:sldLayoutId id="2147483793" r:id="rId1"/>
    <p:sldLayoutId id="2147483794" r:id="rId2"/>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005F4B"/>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grpSp>
        <p:nvGrpSpPr>
          <p:cNvPr id="16" name="Group 15"/>
          <p:cNvGrpSpPr/>
          <p:nvPr userDrawn="1"/>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a:solidFill>
                    <a:schemeClr val="tx1">
                      <a:lumMod val="65000"/>
                      <a:lumOff val="35000"/>
                    </a:schemeClr>
                  </a:solidFill>
                  <a:latin typeface="+mj-lt"/>
                </a:rPr>
                <a:t>Use an eyedropper to choose </a:t>
              </a:r>
              <a:br>
                <a:rPr lang="en-US" sz="700">
                  <a:solidFill>
                    <a:schemeClr val="tx1">
                      <a:lumMod val="65000"/>
                      <a:lumOff val="35000"/>
                    </a:schemeClr>
                  </a:solidFill>
                  <a:latin typeface="+mj-lt"/>
                </a:rPr>
              </a:br>
              <a:r>
                <a:rPr lang="en-US" sz="700">
                  <a:solidFill>
                    <a:schemeClr val="tx1">
                      <a:lumMod val="65000"/>
                      <a:lumOff val="35000"/>
                    </a:schemeClr>
                  </a:solidFill>
                  <a:latin typeface="+mj-lt"/>
                </a:rPr>
                <a:t>one of </a:t>
              </a:r>
              <a:r>
                <a:rPr lang="en-US" sz="700" b="1">
                  <a:solidFill>
                    <a:schemeClr val="tx1">
                      <a:lumMod val="65000"/>
                      <a:lumOff val="35000"/>
                    </a:schemeClr>
                  </a:solidFill>
                  <a:latin typeface="+mj-lt"/>
                </a:rPr>
                <a:t>Veeam corporate colors:</a:t>
              </a:r>
            </a:p>
          </p:txBody>
        </p:sp>
      </p:grpSp>
      <p:pic>
        <p:nvPicPr>
          <p:cNvPr id="14" name="Graphic 13">
            <a:hlinkClick r:id="rId9" action="ppaction://hlinksldjump"/>
            <a:extLst>
              <a:ext uri="{FF2B5EF4-FFF2-40B4-BE49-F238E27FC236}">
                <a16:creationId xmlns:a16="http://schemas.microsoft.com/office/drawing/2014/main" id="{DAD482AC-6397-4B53-97B8-E296B352C68A}"/>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292525734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8" r:id="rId4"/>
    <p:sldLayoutId id="2147483813" r:id="rId5"/>
    <p:sldLayoutId id="2147483814" r:id="rId6"/>
    <p:sldLayoutId id="2147483822" r:id="rId7"/>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userDrawn="1"/>
        </p:nvGrpSpPr>
        <p:grpSpPr>
          <a:xfrm>
            <a:off x="-811997" y="62701"/>
            <a:ext cx="795089" cy="1882735"/>
            <a:chOff x="-811997" y="62701"/>
            <a:chExt cx="795089" cy="1882735"/>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1"/>
              <a:ext cx="795089"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userDrawn="1"/>
        </p:nvGrpSpPr>
        <p:grpSpPr>
          <a:xfrm>
            <a:off x="-905773" y="2083492"/>
            <a:ext cx="729570" cy="1768868"/>
            <a:chOff x="-905773" y="2083492"/>
            <a:chExt cx="729570" cy="1768868"/>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09" y="3103224"/>
              <a:ext cx="219611"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2"/>
              <a:ext cx="589905"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89"/>
              <a:ext cx="213199"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10" action="ppaction://hlinksldjump"/>
            <a:extLst>
              <a:ext uri="{FF2B5EF4-FFF2-40B4-BE49-F238E27FC236}">
                <a16:creationId xmlns:a16="http://schemas.microsoft.com/office/drawing/2014/main" id="{D52A416B-1E0F-462F-8357-DFDFB0A97D3A}"/>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01399146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10" r:id="rId7"/>
    <p:sldLayoutId id="2147483812" r:id="rId8"/>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6" name="Group 15"/>
          <p:cNvGrpSpPr/>
          <p:nvPr userDrawn="1"/>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spTree>
    <p:extLst>
      <p:ext uri="{BB962C8B-B14F-4D97-AF65-F5344CB8AC3E}">
        <p14:creationId xmlns:p14="http://schemas.microsoft.com/office/powerpoint/2010/main" val="949856082"/>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00B336"/>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65000"/>
              <a:lumOff val="3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Sales.Korea@veea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6.sv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10.xml"/><Relationship Id="rId16" Type="http://schemas.openxmlformats.org/officeDocument/2006/relationships/image" Target="../media/image44.svg"/><Relationship Id="rId1" Type="http://schemas.openxmlformats.org/officeDocument/2006/relationships/slideLayout" Target="../slideLayouts/slideLayout20.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451research.com/images/Marketing/press_releases/Pre_Re-Invent_2018_press_release_final_11_22.pdf" TargetMode="External"/><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hyperlink" Target="https://www.veeam.com/executive-blog/idc-report-2017-market-share-growth.html" TargetMode="External"/><Relationship Id="rId2"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53.png"/><Relationship Id="rId11" Type="http://schemas.openxmlformats.org/officeDocument/2006/relationships/hyperlink" Target="https://www.veeam.com/wp-idc-semiannual-software-tracker-report-emea.html" TargetMode="External"/><Relationship Id="rId5" Type="http://schemas.openxmlformats.org/officeDocument/2006/relationships/image" Target="../media/image52.png"/><Relationship Id="rId10" Type="http://schemas.openxmlformats.org/officeDocument/2006/relationships/hyperlink" Target="https://go.veeam.com/industry-highlights" TargetMode="External"/><Relationship Id="rId4" Type="http://schemas.openxmlformats.org/officeDocument/2006/relationships/image" Target="../media/image51.png"/><Relationship Id="rId9"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hyperlink" Target="https://www.veeam.com/wp-idc-semiannual-software-tracker-report-emea.html" TargetMode="External"/><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6" Type="http://schemas.openxmlformats.org/officeDocument/2006/relationships/image" Target="../media/image82.png"/><Relationship Id="rId21" Type="http://schemas.openxmlformats.org/officeDocument/2006/relationships/image" Target="../media/image77.gif"/><Relationship Id="rId42" Type="http://schemas.openxmlformats.org/officeDocument/2006/relationships/image" Target="../media/image98.jpeg"/><Relationship Id="rId47" Type="http://schemas.openxmlformats.org/officeDocument/2006/relationships/image" Target="../media/image103.png"/><Relationship Id="rId63" Type="http://schemas.openxmlformats.org/officeDocument/2006/relationships/image" Target="../media/image119.png"/><Relationship Id="rId68" Type="http://schemas.openxmlformats.org/officeDocument/2006/relationships/image" Target="../media/image124.jpeg"/><Relationship Id="rId84" Type="http://schemas.openxmlformats.org/officeDocument/2006/relationships/image" Target="../media/image140.jpeg"/><Relationship Id="rId89" Type="http://schemas.openxmlformats.org/officeDocument/2006/relationships/image" Target="../media/image145.png"/><Relationship Id="rId16" Type="http://schemas.openxmlformats.org/officeDocument/2006/relationships/image" Target="../media/image72.png"/><Relationship Id="rId107" Type="http://schemas.openxmlformats.org/officeDocument/2006/relationships/image" Target="../media/image163.png"/><Relationship Id="rId11" Type="http://schemas.openxmlformats.org/officeDocument/2006/relationships/image" Target="../media/image67.png"/><Relationship Id="rId32" Type="http://schemas.openxmlformats.org/officeDocument/2006/relationships/image" Target="../media/image88.png"/><Relationship Id="rId37" Type="http://schemas.openxmlformats.org/officeDocument/2006/relationships/image" Target="../media/image93.png"/><Relationship Id="rId53" Type="http://schemas.openxmlformats.org/officeDocument/2006/relationships/image" Target="../media/image109.png"/><Relationship Id="rId58" Type="http://schemas.openxmlformats.org/officeDocument/2006/relationships/image" Target="../media/image114.png"/><Relationship Id="rId74" Type="http://schemas.openxmlformats.org/officeDocument/2006/relationships/image" Target="../media/image130.jpeg"/><Relationship Id="rId79" Type="http://schemas.openxmlformats.org/officeDocument/2006/relationships/image" Target="../media/image135.png"/><Relationship Id="rId102" Type="http://schemas.openxmlformats.org/officeDocument/2006/relationships/image" Target="../media/image158.png"/><Relationship Id="rId5" Type="http://schemas.openxmlformats.org/officeDocument/2006/relationships/image" Target="../media/image61.png"/><Relationship Id="rId90" Type="http://schemas.openxmlformats.org/officeDocument/2006/relationships/image" Target="../media/image146.png"/><Relationship Id="rId95" Type="http://schemas.openxmlformats.org/officeDocument/2006/relationships/image" Target="../media/image151.png"/><Relationship Id="rId22" Type="http://schemas.openxmlformats.org/officeDocument/2006/relationships/image" Target="../media/image78.jpeg"/><Relationship Id="rId27" Type="http://schemas.openxmlformats.org/officeDocument/2006/relationships/image" Target="../media/image83.png"/><Relationship Id="rId43" Type="http://schemas.openxmlformats.org/officeDocument/2006/relationships/image" Target="../media/image99.png"/><Relationship Id="rId48" Type="http://schemas.openxmlformats.org/officeDocument/2006/relationships/image" Target="../media/image104.png"/><Relationship Id="rId64" Type="http://schemas.openxmlformats.org/officeDocument/2006/relationships/image" Target="../media/image120.png"/><Relationship Id="rId69" Type="http://schemas.openxmlformats.org/officeDocument/2006/relationships/image" Target="../media/image125.png"/><Relationship Id="rId80" Type="http://schemas.openxmlformats.org/officeDocument/2006/relationships/image" Target="../media/image136.png"/><Relationship Id="rId85" Type="http://schemas.openxmlformats.org/officeDocument/2006/relationships/image" Target="../media/image141.png"/><Relationship Id="rId12" Type="http://schemas.openxmlformats.org/officeDocument/2006/relationships/image" Target="../media/image68.png"/><Relationship Id="rId17" Type="http://schemas.openxmlformats.org/officeDocument/2006/relationships/image" Target="../media/image73.png"/><Relationship Id="rId33" Type="http://schemas.openxmlformats.org/officeDocument/2006/relationships/image" Target="../media/image89.jpg"/><Relationship Id="rId38" Type="http://schemas.openxmlformats.org/officeDocument/2006/relationships/image" Target="../media/image94.png"/><Relationship Id="rId59" Type="http://schemas.openxmlformats.org/officeDocument/2006/relationships/image" Target="../media/image115.png"/><Relationship Id="rId103" Type="http://schemas.openxmlformats.org/officeDocument/2006/relationships/image" Target="../media/image159.gif"/><Relationship Id="rId20" Type="http://schemas.openxmlformats.org/officeDocument/2006/relationships/image" Target="../media/image76.jpg"/><Relationship Id="rId41" Type="http://schemas.openxmlformats.org/officeDocument/2006/relationships/image" Target="../media/image97.png"/><Relationship Id="rId54" Type="http://schemas.openxmlformats.org/officeDocument/2006/relationships/image" Target="../media/image110.png"/><Relationship Id="rId62" Type="http://schemas.openxmlformats.org/officeDocument/2006/relationships/image" Target="../media/image118.png"/><Relationship Id="rId70" Type="http://schemas.openxmlformats.org/officeDocument/2006/relationships/image" Target="../media/image126.jpeg"/><Relationship Id="rId75" Type="http://schemas.openxmlformats.org/officeDocument/2006/relationships/image" Target="../media/image131.png"/><Relationship Id="rId83" Type="http://schemas.openxmlformats.org/officeDocument/2006/relationships/image" Target="../media/image139.png"/><Relationship Id="rId88" Type="http://schemas.openxmlformats.org/officeDocument/2006/relationships/image" Target="../media/image144.png"/><Relationship Id="rId91" Type="http://schemas.openxmlformats.org/officeDocument/2006/relationships/image" Target="../media/image147.png"/><Relationship Id="rId96" Type="http://schemas.openxmlformats.org/officeDocument/2006/relationships/image" Target="../media/image152.png"/><Relationship Id="rId1" Type="http://schemas.openxmlformats.org/officeDocument/2006/relationships/slideLayout" Target="../slideLayouts/slideLayout32.xml"/><Relationship Id="rId6"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79.png"/><Relationship Id="rId28" Type="http://schemas.openxmlformats.org/officeDocument/2006/relationships/image" Target="../media/image84.png"/><Relationship Id="rId36" Type="http://schemas.openxmlformats.org/officeDocument/2006/relationships/image" Target="../media/image92.png"/><Relationship Id="rId49" Type="http://schemas.openxmlformats.org/officeDocument/2006/relationships/image" Target="../media/image105.png"/><Relationship Id="rId57" Type="http://schemas.openxmlformats.org/officeDocument/2006/relationships/image" Target="../media/image113.jpeg"/><Relationship Id="rId106" Type="http://schemas.openxmlformats.org/officeDocument/2006/relationships/image" Target="../media/image162.png"/><Relationship Id="rId10" Type="http://schemas.openxmlformats.org/officeDocument/2006/relationships/image" Target="../media/image66.png"/><Relationship Id="rId31" Type="http://schemas.openxmlformats.org/officeDocument/2006/relationships/image" Target="../media/image87.jpeg"/><Relationship Id="rId44" Type="http://schemas.openxmlformats.org/officeDocument/2006/relationships/image" Target="../media/image100.png"/><Relationship Id="rId52" Type="http://schemas.openxmlformats.org/officeDocument/2006/relationships/image" Target="../media/image108.png"/><Relationship Id="rId60" Type="http://schemas.openxmlformats.org/officeDocument/2006/relationships/image" Target="../media/image116.png"/><Relationship Id="rId65" Type="http://schemas.openxmlformats.org/officeDocument/2006/relationships/image" Target="../media/image121.png"/><Relationship Id="rId73" Type="http://schemas.openxmlformats.org/officeDocument/2006/relationships/image" Target="../media/image129.jpg"/><Relationship Id="rId78" Type="http://schemas.openxmlformats.org/officeDocument/2006/relationships/image" Target="../media/image134.png"/><Relationship Id="rId81" Type="http://schemas.openxmlformats.org/officeDocument/2006/relationships/image" Target="../media/image137.png"/><Relationship Id="rId86" Type="http://schemas.openxmlformats.org/officeDocument/2006/relationships/image" Target="../media/image142.png"/><Relationship Id="rId94" Type="http://schemas.openxmlformats.org/officeDocument/2006/relationships/image" Target="../media/image150.png"/><Relationship Id="rId99" Type="http://schemas.openxmlformats.org/officeDocument/2006/relationships/image" Target="../media/image155.png"/><Relationship Id="rId101" Type="http://schemas.openxmlformats.org/officeDocument/2006/relationships/image" Target="../media/image157.jpeg"/><Relationship Id="rId4" Type="http://schemas.openxmlformats.org/officeDocument/2006/relationships/image" Target="../media/image60.png"/><Relationship Id="rId9" Type="http://schemas.openxmlformats.org/officeDocument/2006/relationships/image" Target="../media/image65.jpg"/><Relationship Id="rId13" Type="http://schemas.openxmlformats.org/officeDocument/2006/relationships/image" Target="../media/image69.png"/><Relationship Id="rId18" Type="http://schemas.openxmlformats.org/officeDocument/2006/relationships/image" Target="../media/image74.jpeg"/><Relationship Id="rId39" Type="http://schemas.openxmlformats.org/officeDocument/2006/relationships/image" Target="../media/image95.png"/><Relationship Id="rId34" Type="http://schemas.openxmlformats.org/officeDocument/2006/relationships/image" Target="../media/image90.png"/><Relationship Id="rId50" Type="http://schemas.openxmlformats.org/officeDocument/2006/relationships/image" Target="../media/image106.png"/><Relationship Id="rId55" Type="http://schemas.openxmlformats.org/officeDocument/2006/relationships/image" Target="../media/image111.jpeg"/><Relationship Id="rId76" Type="http://schemas.openxmlformats.org/officeDocument/2006/relationships/image" Target="../media/image132.jpeg"/><Relationship Id="rId97" Type="http://schemas.openxmlformats.org/officeDocument/2006/relationships/image" Target="../media/image153.png"/><Relationship Id="rId104" Type="http://schemas.openxmlformats.org/officeDocument/2006/relationships/image" Target="../media/image160.jpeg"/><Relationship Id="rId7" Type="http://schemas.openxmlformats.org/officeDocument/2006/relationships/image" Target="../media/image63.gif"/><Relationship Id="rId71" Type="http://schemas.openxmlformats.org/officeDocument/2006/relationships/image" Target="../media/image127.png"/><Relationship Id="rId92" Type="http://schemas.openxmlformats.org/officeDocument/2006/relationships/image" Target="../media/image148.png"/><Relationship Id="rId2" Type="http://schemas.openxmlformats.org/officeDocument/2006/relationships/notesSlide" Target="../notesSlides/notesSlide15.xml"/><Relationship Id="rId29" Type="http://schemas.openxmlformats.org/officeDocument/2006/relationships/image" Target="../media/image85.png"/><Relationship Id="rId24" Type="http://schemas.openxmlformats.org/officeDocument/2006/relationships/image" Target="../media/image80.png"/><Relationship Id="rId40" Type="http://schemas.openxmlformats.org/officeDocument/2006/relationships/image" Target="../media/image96.png"/><Relationship Id="rId45" Type="http://schemas.openxmlformats.org/officeDocument/2006/relationships/image" Target="../media/image101.png"/><Relationship Id="rId66" Type="http://schemas.openxmlformats.org/officeDocument/2006/relationships/image" Target="../media/image122.png"/><Relationship Id="rId87" Type="http://schemas.openxmlformats.org/officeDocument/2006/relationships/image" Target="../media/image143.png"/><Relationship Id="rId61" Type="http://schemas.openxmlformats.org/officeDocument/2006/relationships/image" Target="../media/image117.png"/><Relationship Id="rId82" Type="http://schemas.openxmlformats.org/officeDocument/2006/relationships/image" Target="../media/image138.png"/><Relationship Id="rId19" Type="http://schemas.openxmlformats.org/officeDocument/2006/relationships/image" Target="../media/image75.jpeg"/><Relationship Id="rId14" Type="http://schemas.openxmlformats.org/officeDocument/2006/relationships/image" Target="../media/image70.png"/><Relationship Id="rId30" Type="http://schemas.openxmlformats.org/officeDocument/2006/relationships/image" Target="../media/image86.jpeg"/><Relationship Id="rId35" Type="http://schemas.openxmlformats.org/officeDocument/2006/relationships/image" Target="../media/image91.png"/><Relationship Id="rId56" Type="http://schemas.openxmlformats.org/officeDocument/2006/relationships/image" Target="../media/image112.png"/><Relationship Id="rId77" Type="http://schemas.openxmlformats.org/officeDocument/2006/relationships/image" Target="../media/image133.png"/><Relationship Id="rId100" Type="http://schemas.openxmlformats.org/officeDocument/2006/relationships/image" Target="../media/image156.png"/><Relationship Id="rId105" Type="http://schemas.openxmlformats.org/officeDocument/2006/relationships/image" Target="../media/image161.jpeg"/><Relationship Id="rId8" Type="http://schemas.openxmlformats.org/officeDocument/2006/relationships/image" Target="../media/image64.jpeg"/><Relationship Id="rId51" Type="http://schemas.openxmlformats.org/officeDocument/2006/relationships/image" Target="../media/image107.png"/><Relationship Id="rId72" Type="http://schemas.openxmlformats.org/officeDocument/2006/relationships/image" Target="../media/image128.png"/><Relationship Id="rId93" Type="http://schemas.openxmlformats.org/officeDocument/2006/relationships/image" Target="../media/image149.png"/><Relationship Id="rId98" Type="http://schemas.openxmlformats.org/officeDocument/2006/relationships/image" Target="../media/image154.png"/><Relationship Id="rId3" Type="http://schemas.openxmlformats.org/officeDocument/2006/relationships/image" Target="../media/image59.png"/><Relationship Id="rId25" Type="http://schemas.openxmlformats.org/officeDocument/2006/relationships/image" Target="../media/image81.png"/><Relationship Id="rId46" Type="http://schemas.openxmlformats.org/officeDocument/2006/relationships/image" Target="../media/image102.png"/><Relationship Id="rId67" Type="http://schemas.openxmlformats.org/officeDocument/2006/relationships/image" Target="../media/image12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3" Type="http://schemas.openxmlformats.org/officeDocument/2006/relationships/image" Target="../media/image174.png"/><Relationship Id="rId18" Type="http://schemas.openxmlformats.org/officeDocument/2006/relationships/image" Target="../media/image179.svg"/><Relationship Id="rId26" Type="http://schemas.openxmlformats.org/officeDocument/2006/relationships/image" Target="../media/image187.svg"/><Relationship Id="rId39" Type="http://schemas.openxmlformats.org/officeDocument/2006/relationships/image" Target="../media/image200.png"/><Relationship Id="rId21" Type="http://schemas.openxmlformats.org/officeDocument/2006/relationships/image" Target="../media/image182.png"/><Relationship Id="rId34" Type="http://schemas.openxmlformats.org/officeDocument/2006/relationships/image" Target="../media/image195.svg"/><Relationship Id="rId42" Type="http://schemas.openxmlformats.org/officeDocument/2006/relationships/image" Target="../media/image203.svg"/><Relationship Id="rId47" Type="http://schemas.openxmlformats.org/officeDocument/2006/relationships/image" Target="../media/image208.png"/><Relationship Id="rId50" Type="http://schemas.openxmlformats.org/officeDocument/2006/relationships/image" Target="../media/image211.svg"/><Relationship Id="rId55" Type="http://schemas.openxmlformats.org/officeDocument/2006/relationships/image" Target="../media/image216.svg"/><Relationship Id="rId7" Type="http://schemas.openxmlformats.org/officeDocument/2006/relationships/image" Target="../media/image168.png"/><Relationship Id="rId2" Type="http://schemas.openxmlformats.org/officeDocument/2006/relationships/notesSlide" Target="../notesSlides/notesSlide17.xml"/><Relationship Id="rId16" Type="http://schemas.openxmlformats.org/officeDocument/2006/relationships/image" Target="../media/image177.svg"/><Relationship Id="rId29" Type="http://schemas.openxmlformats.org/officeDocument/2006/relationships/image" Target="../media/image190.png"/><Relationship Id="rId11" Type="http://schemas.openxmlformats.org/officeDocument/2006/relationships/image" Target="../media/image172.png"/><Relationship Id="rId24" Type="http://schemas.openxmlformats.org/officeDocument/2006/relationships/image" Target="../media/image185.svg"/><Relationship Id="rId32" Type="http://schemas.openxmlformats.org/officeDocument/2006/relationships/image" Target="../media/image193.svg"/><Relationship Id="rId37" Type="http://schemas.openxmlformats.org/officeDocument/2006/relationships/image" Target="../media/image198.png"/><Relationship Id="rId40" Type="http://schemas.openxmlformats.org/officeDocument/2006/relationships/image" Target="../media/image201.svg"/><Relationship Id="rId45" Type="http://schemas.openxmlformats.org/officeDocument/2006/relationships/image" Target="../media/image206.png"/><Relationship Id="rId53" Type="http://schemas.openxmlformats.org/officeDocument/2006/relationships/image" Target="../media/image214.png"/><Relationship Id="rId58" Type="http://schemas.openxmlformats.org/officeDocument/2006/relationships/image" Target="../media/image219.png"/><Relationship Id="rId5" Type="http://schemas.openxmlformats.org/officeDocument/2006/relationships/image" Target="../media/image166.png"/><Relationship Id="rId19" Type="http://schemas.openxmlformats.org/officeDocument/2006/relationships/image" Target="../media/image180.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svg"/><Relationship Id="rId22" Type="http://schemas.openxmlformats.org/officeDocument/2006/relationships/image" Target="../media/image183.svg"/><Relationship Id="rId27" Type="http://schemas.openxmlformats.org/officeDocument/2006/relationships/image" Target="../media/image188.png"/><Relationship Id="rId30" Type="http://schemas.openxmlformats.org/officeDocument/2006/relationships/image" Target="../media/image191.svg"/><Relationship Id="rId35" Type="http://schemas.openxmlformats.org/officeDocument/2006/relationships/image" Target="../media/image196.png"/><Relationship Id="rId43" Type="http://schemas.openxmlformats.org/officeDocument/2006/relationships/image" Target="../media/image204.png"/><Relationship Id="rId48" Type="http://schemas.openxmlformats.org/officeDocument/2006/relationships/image" Target="../media/image209.svg"/><Relationship Id="rId56" Type="http://schemas.openxmlformats.org/officeDocument/2006/relationships/image" Target="../media/image217.png"/><Relationship Id="rId8" Type="http://schemas.openxmlformats.org/officeDocument/2006/relationships/image" Target="../media/image169.svg"/><Relationship Id="rId51" Type="http://schemas.openxmlformats.org/officeDocument/2006/relationships/image" Target="../media/image212.png"/><Relationship Id="rId3" Type="http://schemas.openxmlformats.org/officeDocument/2006/relationships/image" Target="../media/image164.png"/><Relationship Id="rId12" Type="http://schemas.openxmlformats.org/officeDocument/2006/relationships/image" Target="../media/image173.svg"/><Relationship Id="rId17" Type="http://schemas.openxmlformats.org/officeDocument/2006/relationships/image" Target="../media/image178.png"/><Relationship Id="rId25" Type="http://schemas.openxmlformats.org/officeDocument/2006/relationships/image" Target="../media/image186.png"/><Relationship Id="rId33" Type="http://schemas.openxmlformats.org/officeDocument/2006/relationships/image" Target="../media/image194.png"/><Relationship Id="rId38" Type="http://schemas.openxmlformats.org/officeDocument/2006/relationships/image" Target="../media/image199.svg"/><Relationship Id="rId46" Type="http://schemas.openxmlformats.org/officeDocument/2006/relationships/image" Target="../media/image207.svg"/><Relationship Id="rId59" Type="http://schemas.openxmlformats.org/officeDocument/2006/relationships/image" Target="../media/image220.svg"/><Relationship Id="rId20" Type="http://schemas.openxmlformats.org/officeDocument/2006/relationships/image" Target="../media/image181.svg"/><Relationship Id="rId41" Type="http://schemas.openxmlformats.org/officeDocument/2006/relationships/image" Target="../media/image202.png"/><Relationship Id="rId54" Type="http://schemas.openxmlformats.org/officeDocument/2006/relationships/image" Target="../media/image215.png"/><Relationship Id="rId1" Type="http://schemas.openxmlformats.org/officeDocument/2006/relationships/slideLayout" Target="../slideLayouts/slideLayout21.xml"/><Relationship Id="rId6" Type="http://schemas.openxmlformats.org/officeDocument/2006/relationships/image" Target="../media/image167.svg"/><Relationship Id="rId15" Type="http://schemas.openxmlformats.org/officeDocument/2006/relationships/image" Target="../media/image176.png"/><Relationship Id="rId23" Type="http://schemas.openxmlformats.org/officeDocument/2006/relationships/image" Target="../media/image184.png"/><Relationship Id="rId28" Type="http://schemas.openxmlformats.org/officeDocument/2006/relationships/image" Target="../media/image189.svg"/><Relationship Id="rId36" Type="http://schemas.openxmlformats.org/officeDocument/2006/relationships/image" Target="../media/image197.svg"/><Relationship Id="rId49" Type="http://schemas.openxmlformats.org/officeDocument/2006/relationships/image" Target="../media/image210.png"/><Relationship Id="rId57" Type="http://schemas.openxmlformats.org/officeDocument/2006/relationships/image" Target="../media/image218.svg"/><Relationship Id="rId10" Type="http://schemas.openxmlformats.org/officeDocument/2006/relationships/image" Target="../media/image171.svg"/><Relationship Id="rId31" Type="http://schemas.openxmlformats.org/officeDocument/2006/relationships/image" Target="../media/image192.png"/><Relationship Id="rId44" Type="http://schemas.openxmlformats.org/officeDocument/2006/relationships/image" Target="../media/image205.svg"/><Relationship Id="rId52" Type="http://schemas.openxmlformats.org/officeDocument/2006/relationships/image" Target="../media/image213.svg"/></Relationships>
</file>

<file path=ppt/slides/_rels/slide19.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emf"/><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224.emf"/><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emf"/><Relationship Id="rId4" Type="http://schemas.openxmlformats.org/officeDocument/2006/relationships/image" Target="../media/image222.emf"/><Relationship Id="rId9" Type="http://schemas.openxmlformats.org/officeDocument/2006/relationships/image" Target="../media/image22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9.emf"/><Relationship Id="rId3" Type="http://schemas.openxmlformats.org/officeDocument/2006/relationships/image" Target="../media/image228.emf"/><Relationship Id="rId7" Type="http://schemas.openxmlformats.org/officeDocument/2006/relationships/image" Target="../media/image234.png"/><Relationship Id="rId12" Type="http://schemas.openxmlformats.org/officeDocument/2006/relationships/image" Target="../media/image238.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233.png"/><Relationship Id="rId11" Type="http://schemas.openxmlformats.org/officeDocument/2006/relationships/image" Target="../media/image237.emf"/><Relationship Id="rId5" Type="http://schemas.openxmlformats.org/officeDocument/2006/relationships/image" Target="../media/image232.png"/><Relationship Id="rId10" Type="http://schemas.openxmlformats.org/officeDocument/2006/relationships/image" Target="../media/image236.png"/><Relationship Id="rId4" Type="http://schemas.openxmlformats.org/officeDocument/2006/relationships/image" Target="../media/image231.emf"/><Relationship Id="rId9" Type="http://schemas.openxmlformats.org/officeDocument/2006/relationships/image" Target="../media/image235.emf"/></Relationships>
</file>

<file path=ppt/slides/_rels/slide21.xml.rels><?xml version="1.0" encoding="UTF-8" standalone="yes"?>
<Relationships xmlns="http://schemas.openxmlformats.org/package/2006/relationships"><Relationship Id="rId8" Type="http://schemas.openxmlformats.org/officeDocument/2006/relationships/image" Target="../media/image245.svg"/><Relationship Id="rId3" Type="http://schemas.openxmlformats.org/officeDocument/2006/relationships/image" Target="../media/image240.png"/><Relationship Id="rId7" Type="http://schemas.openxmlformats.org/officeDocument/2006/relationships/image" Target="../media/image244.png"/><Relationship Id="rId12" Type="http://schemas.openxmlformats.org/officeDocument/2006/relationships/image" Target="../media/image249.sv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243.svg"/><Relationship Id="rId11" Type="http://schemas.openxmlformats.org/officeDocument/2006/relationships/image" Target="../media/image248.png"/><Relationship Id="rId5" Type="http://schemas.openxmlformats.org/officeDocument/2006/relationships/image" Target="../media/image242.png"/><Relationship Id="rId10" Type="http://schemas.openxmlformats.org/officeDocument/2006/relationships/image" Target="../media/image247.svg"/><Relationship Id="rId4" Type="http://schemas.openxmlformats.org/officeDocument/2006/relationships/image" Target="../media/image241.svg"/><Relationship Id="rId9" Type="http://schemas.openxmlformats.org/officeDocument/2006/relationships/image" Target="../media/image24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png"/><Relationship Id="rId7" Type="http://schemas.openxmlformats.org/officeDocument/2006/relationships/image" Target="../media/image255.sv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254.png"/><Relationship Id="rId5" Type="http://schemas.openxmlformats.org/officeDocument/2006/relationships/image" Target="../media/image253.svg"/><Relationship Id="rId10" Type="http://schemas.openxmlformats.org/officeDocument/2006/relationships/image" Target="../media/image258.svg"/><Relationship Id="rId4" Type="http://schemas.openxmlformats.org/officeDocument/2006/relationships/image" Target="../media/image252.png"/><Relationship Id="rId9" Type="http://schemas.openxmlformats.org/officeDocument/2006/relationships/image" Target="../media/image257.png"/></Relationships>
</file>

<file path=ppt/slides/_rels/slide27.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69.svg"/><Relationship Id="rId18" Type="http://schemas.openxmlformats.org/officeDocument/2006/relationships/image" Target="../media/image274.png"/><Relationship Id="rId3" Type="http://schemas.openxmlformats.org/officeDocument/2006/relationships/image" Target="../media/image259.png"/><Relationship Id="rId21" Type="http://schemas.openxmlformats.org/officeDocument/2006/relationships/image" Target="../media/image277.svg"/><Relationship Id="rId7" Type="http://schemas.openxmlformats.org/officeDocument/2006/relationships/image" Target="../media/image263.png"/><Relationship Id="rId12" Type="http://schemas.openxmlformats.org/officeDocument/2006/relationships/image" Target="../media/image268.png"/><Relationship Id="rId17" Type="http://schemas.openxmlformats.org/officeDocument/2006/relationships/image" Target="../media/image273.svg"/><Relationship Id="rId2" Type="http://schemas.openxmlformats.org/officeDocument/2006/relationships/notesSlide" Target="../notesSlides/notesSlide25.xml"/><Relationship Id="rId16" Type="http://schemas.openxmlformats.org/officeDocument/2006/relationships/image" Target="../media/image272.png"/><Relationship Id="rId20" Type="http://schemas.openxmlformats.org/officeDocument/2006/relationships/image" Target="../media/image276.png"/><Relationship Id="rId1" Type="http://schemas.openxmlformats.org/officeDocument/2006/relationships/slideLayout" Target="../slideLayouts/slideLayout21.xml"/><Relationship Id="rId6" Type="http://schemas.openxmlformats.org/officeDocument/2006/relationships/image" Target="../media/image262.svg"/><Relationship Id="rId11" Type="http://schemas.openxmlformats.org/officeDocument/2006/relationships/image" Target="../media/image267.svg"/><Relationship Id="rId5" Type="http://schemas.openxmlformats.org/officeDocument/2006/relationships/image" Target="../media/image261.png"/><Relationship Id="rId15" Type="http://schemas.openxmlformats.org/officeDocument/2006/relationships/image" Target="../media/image271.svg"/><Relationship Id="rId23" Type="http://schemas.openxmlformats.org/officeDocument/2006/relationships/image" Target="../media/image279.svg"/><Relationship Id="rId10" Type="http://schemas.openxmlformats.org/officeDocument/2006/relationships/image" Target="../media/image266.png"/><Relationship Id="rId19" Type="http://schemas.openxmlformats.org/officeDocument/2006/relationships/image" Target="../media/image275.svg"/><Relationship Id="rId4" Type="http://schemas.openxmlformats.org/officeDocument/2006/relationships/image" Target="../media/image260.svg"/><Relationship Id="rId9" Type="http://schemas.openxmlformats.org/officeDocument/2006/relationships/image" Target="../media/image265.svg"/><Relationship Id="rId14" Type="http://schemas.openxmlformats.org/officeDocument/2006/relationships/image" Target="../media/image270.png"/><Relationship Id="rId22" Type="http://schemas.openxmlformats.org/officeDocument/2006/relationships/image" Target="../media/image278.png"/></Relationships>
</file>

<file path=ppt/slides/_rels/slide28.xml.rels><?xml version="1.0" encoding="UTF-8" standalone="yes"?>
<Relationships xmlns="http://schemas.openxmlformats.org/package/2006/relationships"><Relationship Id="rId8" Type="http://schemas.openxmlformats.org/officeDocument/2006/relationships/image" Target="../media/image266.png"/><Relationship Id="rId13" Type="http://schemas.openxmlformats.org/officeDocument/2006/relationships/image" Target="../media/image271.svg"/><Relationship Id="rId18" Type="http://schemas.openxmlformats.org/officeDocument/2006/relationships/image" Target="../media/image276.png"/><Relationship Id="rId3" Type="http://schemas.openxmlformats.org/officeDocument/2006/relationships/image" Target="../media/image259.png"/><Relationship Id="rId21" Type="http://schemas.openxmlformats.org/officeDocument/2006/relationships/image" Target="../media/image279.svg"/><Relationship Id="rId7" Type="http://schemas.openxmlformats.org/officeDocument/2006/relationships/image" Target="../media/image263.png"/><Relationship Id="rId12" Type="http://schemas.openxmlformats.org/officeDocument/2006/relationships/image" Target="../media/image270.png"/><Relationship Id="rId17" Type="http://schemas.openxmlformats.org/officeDocument/2006/relationships/image" Target="../media/image275.svg"/><Relationship Id="rId25" Type="http://schemas.openxmlformats.org/officeDocument/2006/relationships/image" Target="../media/image283.svg"/><Relationship Id="rId2" Type="http://schemas.openxmlformats.org/officeDocument/2006/relationships/notesSlide" Target="../notesSlides/notesSlide26.xml"/><Relationship Id="rId16" Type="http://schemas.openxmlformats.org/officeDocument/2006/relationships/image" Target="../media/image274.png"/><Relationship Id="rId20" Type="http://schemas.openxmlformats.org/officeDocument/2006/relationships/image" Target="../media/image278.png"/><Relationship Id="rId1" Type="http://schemas.openxmlformats.org/officeDocument/2006/relationships/slideLayout" Target="../slideLayouts/slideLayout21.xml"/><Relationship Id="rId6" Type="http://schemas.openxmlformats.org/officeDocument/2006/relationships/image" Target="../media/image262.svg"/><Relationship Id="rId11" Type="http://schemas.openxmlformats.org/officeDocument/2006/relationships/image" Target="../media/image269.svg"/><Relationship Id="rId24" Type="http://schemas.openxmlformats.org/officeDocument/2006/relationships/image" Target="../media/image282.png"/><Relationship Id="rId5" Type="http://schemas.openxmlformats.org/officeDocument/2006/relationships/image" Target="../media/image261.png"/><Relationship Id="rId15" Type="http://schemas.openxmlformats.org/officeDocument/2006/relationships/image" Target="../media/image273.svg"/><Relationship Id="rId23" Type="http://schemas.openxmlformats.org/officeDocument/2006/relationships/image" Target="../media/image281.svg"/><Relationship Id="rId10" Type="http://schemas.openxmlformats.org/officeDocument/2006/relationships/image" Target="../media/image268.png"/><Relationship Id="rId19" Type="http://schemas.openxmlformats.org/officeDocument/2006/relationships/image" Target="../media/image277.svg"/><Relationship Id="rId4" Type="http://schemas.openxmlformats.org/officeDocument/2006/relationships/image" Target="../media/image260.svg"/><Relationship Id="rId9" Type="http://schemas.openxmlformats.org/officeDocument/2006/relationships/image" Target="../media/image267.svg"/><Relationship Id="rId14" Type="http://schemas.openxmlformats.org/officeDocument/2006/relationships/image" Target="../media/image272.png"/><Relationship Id="rId22" Type="http://schemas.openxmlformats.org/officeDocument/2006/relationships/image" Target="../media/image280.png"/></Relationships>
</file>

<file path=ppt/slides/_rels/slide2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3" Type="http://schemas.openxmlformats.org/officeDocument/2006/relationships/image" Target="../media/image292.png"/><Relationship Id="rId18" Type="http://schemas.openxmlformats.org/officeDocument/2006/relationships/image" Target="../media/image295.png"/><Relationship Id="rId26" Type="http://schemas.openxmlformats.org/officeDocument/2006/relationships/image" Target="../media/image301.png"/><Relationship Id="rId39" Type="http://schemas.openxmlformats.org/officeDocument/2006/relationships/image" Target="../media/image310.png"/><Relationship Id="rId21" Type="http://schemas.openxmlformats.org/officeDocument/2006/relationships/image" Target="../media/image297.png"/><Relationship Id="rId34" Type="http://schemas.openxmlformats.org/officeDocument/2006/relationships/image" Target="../media/image307.png"/><Relationship Id="rId42" Type="http://schemas.microsoft.com/office/2007/relationships/hdphoto" Target="../media/hdphoto13.wdp"/><Relationship Id="rId47" Type="http://schemas.openxmlformats.org/officeDocument/2006/relationships/image" Target="../media/image315.png"/><Relationship Id="rId7" Type="http://schemas.microsoft.com/office/2007/relationships/hdphoto" Target="../media/hdphoto3.wdp"/><Relationship Id="rId2" Type="http://schemas.openxmlformats.org/officeDocument/2006/relationships/notesSlide" Target="../notesSlides/notesSlide29.xml"/><Relationship Id="rId16" Type="http://schemas.microsoft.com/office/2007/relationships/hdphoto" Target="../media/hdphoto5.wdp"/><Relationship Id="rId29" Type="http://schemas.openxmlformats.org/officeDocument/2006/relationships/image" Target="../media/image303.png"/><Relationship Id="rId1" Type="http://schemas.openxmlformats.org/officeDocument/2006/relationships/slideLayout" Target="../slideLayouts/slideLayout25.xml"/><Relationship Id="rId6" Type="http://schemas.openxmlformats.org/officeDocument/2006/relationships/image" Target="../media/image288.png"/><Relationship Id="rId11" Type="http://schemas.openxmlformats.org/officeDocument/2006/relationships/image" Target="../media/image291.png"/><Relationship Id="rId24" Type="http://schemas.openxmlformats.org/officeDocument/2006/relationships/image" Target="../media/image299.svg"/><Relationship Id="rId32" Type="http://schemas.openxmlformats.org/officeDocument/2006/relationships/image" Target="../media/image306.png"/><Relationship Id="rId37" Type="http://schemas.openxmlformats.org/officeDocument/2006/relationships/image" Target="../media/image309.png"/><Relationship Id="rId40" Type="http://schemas.microsoft.com/office/2007/relationships/hdphoto" Target="../media/hdphoto12.wdp"/><Relationship Id="rId45" Type="http://schemas.openxmlformats.org/officeDocument/2006/relationships/image" Target="../media/image314.png"/><Relationship Id="rId5" Type="http://schemas.microsoft.com/office/2007/relationships/hdphoto" Target="../media/hdphoto2.wdp"/><Relationship Id="rId15" Type="http://schemas.openxmlformats.org/officeDocument/2006/relationships/image" Target="../media/image293.png"/><Relationship Id="rId23" Type="http://schemas.openxmlformats.org/officeDocument/2006/relationships/image" Target="../media/image298.png"/><Relationship Id="rId28" Type="http://schemas.microsoft.com/office/2007/relationships/hdphoto" Target="../media/hdphoto8.wdp"/><Relationship Id="rId36" Type="http://schemas.openxmlformats.org/officeDocument/2006/relationships/image" Target="../media/image308.png"/><Relationship Id="rId10" Type="http://schemas.openxmlformats.org/officeDocument/2006/relationships/image" Target="../media/image209.svg"/><Relationship Id="rId19" Type="http://schemas.microsoft.com/office/2007/relationships/hdphoto" Target="../media/hdphoto6.wdp"/><Relationship Id="rId31" Type="http://schemas.openxmlformats.org/officeDocument/2006/relationships/image" Target="../media/image305.png"/><Relationship Id="rId44" Type="http://schemas.openxmlformats.org/officeDocument/2006/relationships/image" Target="../media/image313.png"/><Relationship Id="rId4" Type="http://schemas.openxmlformats.org/officeDocument/2006/relationships/image" Target="../media/image287.png"/><Relationship Id="rId9" Type="http://schemas.openxmlformats.org/officeDocument/2006/relationships/image" Target="../media/image290.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302.png"/><Relationship Id="rId30" Type="http://schemas.openxmlformats.org/officeDocument/2006/relationships/image" Target="../media/image304.png"/><Relationship Id="rId35" Type="http://schemas.microsoft.com/office/2007/relationships/hdphoto" Target="../media/hdphoto10.wdp"/><Relationship Id="rId43" Type="http://schemas.openxmlformats.org/officeDocument/2006/relationships/image" Target="../media/image312.png"/><Relationship Id="rId48" Type="http://schemas.microsoft.com/office/2007/relationships/hdphoto" Target="../media/hdphoto15.wdp"/><Relationship Id="rId8" Type="http://schemas.openxmlformats.org/officeDocument/2006/relationships/image" Target="../media/image289.png"/><Relationship Id="rId3" Type="http://schemas.openxmlformats.org/officeDocument/2006/relationships/image" Target="../media/image286.png"/><Relationship Id="rId12" Type="http://schemas.openxmlformats.org/officeDocument/2006/relationships/image" Target="../media/image207.svg"/><Relationship Id="rId17" Type="http://schemas.openxmlformats.org/officeDocument/2006/relationships/image" Target="../media/image294.png"/><Relationship Id="rId25" Type="http://schemas.openxmlformats.org/officeDocument/2006/relationships/image" Target="../media/image300.png"/><Relationship Id="rId33" Type="http://schemas.microsoft.com/office/2007/relationships/hdphoto" Target="../media/hdphoto9.wdp"/><Relationship Id="rId38" Type="http://schemas.microsoft.com/office/2007/relationships/hdphoto" Target="../media/hdphoto11.wdp"/><Relationship Id="rId46" Type="http://schemas.microsoft.com/office/2007/relationships/hdphoto" Target="../media/hdphoto14.wdp"/><Relationship Id="rId20" Type="http://schemas.openxmlformats.org/officeDocument/2006/relationships/image" Target="../media/image296.png"/><Relationship Id="rId41" Type="http://schemas.openxmlformats.org/officeDocument/2006/relationships/image" Target="../media/image311.png"/></Relationships>
</file>

<file path=ppt/slides/_rels/slide32.xml.rels><?xml version="1.0" encoding="UTF-8" standalone="yes"?>
<Relationships xmlns="http://schemas.openxmlformats.org/package/2006/relationships"><Relationship Id="rId8" Type="http://schemas.openxmlformats.org/officeDocument/2006/relationships/image" Target="../media/image321.svg"/><Relationship Id="rId13" Type="http://schemas.openxmlformats.org/officeDocument/2006/relationships/image" Target="../media/image326.png"/><Relationship Id="rId3" Type="http://schemas.openxmlformats.org/officeDocument/2006/relationships/image" Target="../media/image316.png"/><Relationship Id="rId7" Type="http://schemas.openxmlformats.org/officeDocument/2006/relationships/image" Target="../media/image320.png"/><Relationship Id="rId12" Type="http://schemas.openxmlformats.org/officeDocument/2006/relationships/image" Target="../media/image325.svg"/><Relationship Id="rId2" Type="http://schemas.openxmlformats.org/officeDocument/2006/relationships/notesSlide" Target="../notesSlides/notesSlide30.xml"/><Relationship Id="rId16" Type="http://schemas.openxmlformats.org/officeDocument/2006/relationships/image" Target="../media/image329.svg"/><Relationship Id="rId1" Type="http://schemas.openxmlformats.org/officeDocument/2006/relationships/slideLayout" Target="../slideLayouts/slideLayout21.xml"/><Relationship Id="rId6" Type="http://schemas.openxmlformats.org/officeDocument/2006/relationships/image" Target="../media/image319.svg"/><Relationship Id="rId11" Type="http://schemas.openxmlformats.org/officeDocument/2006/relationships/image" Target="../media/image324.png"/><Relationship Id="rId5" Type="http://schemas.openxmlformats.org/officeDocument/2006/relationships/image" Target="../media/image318.png"/><Relationship Id="rId15" Type="http://schemas.openxmlformats.org/officeDocument/2006/relationships/image" Target="../media/image328.png"/><Relationship Id="rId10" Type="http://schemas.openxmlformats.org/officeDocument/2006/relationships/image" Target="../media/image323.svg"/><Relationship Id="rId4" Type="http://schemas.openxmlformats.org/officeDocument/2006/relationships/image" Target="../media/image317.svg"/><Relationship Id="rId9" Type="http://schemas.openxmlformats.org/officeDocument/2006/relationships/image" Target="../media/image322.png"/><Relationship Id="rId14" Type="http://schemas.openxmlformats.org/officeDocument/2006/relationships/image" Target="../media/image327.svg"/></Relationships>
</file>

<file path=ppt/slides/_rels/slide33.xml.rels><?xml version="1.0" encoding="UTF-8" standalone="yes"?>
<Relationships xmlns="http://schemas.openxmlformats.org/package/2006/relationships"><Relationship Id="rId8" Type="http://schemas.openxmlformats.org/officeDocument/2006/relationships/image" Target="../media/image335.svg"/><Relationship Id="rId13" Type="http://schemas.openxmlformats.org/officeDocument/2006/relationships/image" Target="../media/image340.png"/><Relationship Id="rId18" Type="http://schemas.openxmlformats.org/officeDocument/2006/relationships/image" Target="../media/image345.svg"/><Relationship Id="rId3" Type="http://schemas.openxmlformats.org/officeDocument/2006/relationships/image" Target="../media/image330.png"/><Relationship Id="rId21" Type="http://schemas.openxmlformats.org/officeDocument/2006/relationships/image" Target="../media/image348.png"/><Relationship Id="rId7" Type="http://schemas.openxmlformats.org/officeDocument/2006/relationships/image" Target="../media/image334.png"/><Relationship Id="rId12" Type="http://schemas.openxmlformats.org/officeDocument/2006/relationships/image" Target="../media/image339.svg"/><Relationship Id="rId17" Type="http://schemas.openxmlformats.org/officeDocument/2006/relationships/image" Target="../media/image344.png"/><Relationship Id="rId2" Type="http://schemas.openxmlformats.org/officeDocument/2006/relationships/notesSlide" Target="../notesSlides/notesSlide31.xml"/><Relationship Id="rId16" Type="http://schemas.openxmlformats.org/officeDocument/2006/relationships/image" Target="../media/image343.svg"/><Relationship Id="rId20" Type="http://schemas.openxmlformats.org/officeDocument/2006/relationships/image" Target="../media/image347.svg"/><Relationship Id="rId1" Type="http://schemas.openxmlformats.org/officeDocument/2006/relationships/slideLayout" Target="../slideLayouts/slideLayout21.xml"/><Relationship Id="rId6" Type="http://schemas.openxmlformats.org/officeDocument/2006/relationships/image" Target="../media/image333.svg"/><Relationship Id="rId11" Type="http://schemas.openxmlformats.org/officeDocument/2006/relationships/image" Target="../media/image338.png"/><Relationship Id="rId5" Type="http://schemas.openxmlformats.org/officeDocument/2006/relationships/image" Target="../media/image332.png"/><Relationship Id="rId15" Type="http://schemas.openxmlformats.org/officeDocument/2006/relationships/image" Target="../media/image342.png"/><Relationship Id="rId10" Type="http://schemas.openxmlformats.org/officeDocument/2006/relationships/image" Target="../media/image337.svg"/><Relationship Id="rId19" Type="http://schemas.openxmlformats.org/officeDocument/2006/relationships/image" Target="../media/image346.png"/><Relationship Id="rId4" Type="http://schemas.openxmlformats.org/officeDocument/2006/relationships/image" Target="../media/image331.svg"/><Relationship Id="rId9" Type="http://schemas.openxmlformats.org/officeDocument/2006/relationships/image" Target="../media/image336.png"/><Relationship Id="rId14" Type="http://schemas.openxmlformats.org/officeDocument/2006/relationships/image" Target="../media/image341.svg"/><Relationship Id="rId22" Type="http://schemas.openxmlformats.org/officeDocument/2006/relationships/image" Target="../media/image349.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8.xml.rels><?xml version="1.0" encoding="UTF-8" standalone="yes"?>
<Relationships xmlns="http://schemas.openxmlformats.org/package/2006/relationships"><Relationship Id="rId3" Type="http://schemas.openxmlformats.org/officeDocument/2006/relationships/hyperlink" Target="https://451research.com/images/Marketing/press_releases/Pre_Re-Invent_2018_press_release_final_11_22.pdf" TargetMode="External"/><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D925E-64DA-49F7-A9B7-A0A4FB7F4073}"/>
              </a:ext>
            </a:extLst>
          </p:cNvPr>
          <p:cNvPicPr>
            <a:picLocks noChangeAspect="1"/>
          </p:cNvPicPr>
          <p:nvPr/>
        </p:nvPicPr>
        <p:blipFill rotWithShape="1">
          <a:blip r:embed="rId3"/>
          <a:srcRect l="-1652" t="13365" r="21981" b="14842"/>
          <a:stretch/>
        </p:blipFill>
        <p:spPr>
          <a:xfrm>
            <a:off x="3470520" y="182880"/>
            <a:ext cx="5673480" cy="4960621"/>
          </a:xfrm>
          <a:prstGeom prst="rect">
            <a:avLst/>
          </a:prstGeom>
        </p:spPr>
      </p:pic>
      <p:sp>
        <p:nvSpPr>
          <p:cNvPr id="2" name="Text Placeholder 1">
            <a:extLst>
              <a:ext uri="{FF2B5EF4-FFF2-40B4-BE49-F238E27FC236}">
                <a16:creationId xmlns:a16="http://schemas.microsoft.com/office/drawing/2014/main" id="{24DF6E37-BE4D-41BD-9A9B-C1D07AD6E9F1}"/>
              </a:ext>
            </a:extLst>
          </p:cNvPr>
          <p:cNvSpPr>
            <a:spLocks noGrp="1"/>
          </p:cNvSpPr>
          <p:nvPr>
            <p:ph type="body" sz="quarter" idx="10"/>
          </p:nvPr>
        </p:nvSpPr>
        <p:spPr>
          <a:xfrm>
            <a:off x="360000" y="2017752"/>
            <a:ext cx="7876178" cy="1107996"/>
          </a:xfrm>
        </p:spPr>
        <p:txBody>
          <a:bodyPr/>
          <a:lstStyle/>
          <a:p>
            <a:r>
              <a:rPr lang="ko-KR" sz="3600" dirty="0">
                <a:solidFill>
                  <a:srgbClr val="93EB20"/>
                </a:solidFill>
              </a:rPr>
              <a:t>Veeam </a:t>
            </a:r>
            <a:r>
              <a:rPr lang="ko-KR" sz="3600" dirty="0" err="1">
                <a:solidFill>
                  <a:srgbClr val="93EB20"/>
                </a:solidFill>
              </a:rPr>
              <a:t>Availability</a:t>
            </a:r>
            <a:r>
              <a:rPr lang="ko-KR" sz="3600" dirty="0">
                <a:solidFill>
                  <a:srgbClr val="93EB20"/>
                </a:solidFill>
              </a:rPr>
              <a:t> </a:t>
            </a:r>
            <a:r>
              <a:rPr lang="ko-KR" sz="3600" dirty="0" err="1">
                <a:solidFill>
                  <a:srgbClr val="93EB20"/>
                </a:solidFill>
              </a:rPr>
              <a:t>Suite</a:t>
            </a:r>
            <a:r>
              <a:rPr lang="ko-KR" sz="3600" dirty="0">
                <a:solidFill>
                  <a:srgbClr val="93EB20"/>
                </a:solidFill>
              </a:rPr>
              <a:t> v10 </a:t>
            </a:r>
            <a:br>
              <a:rPr lang="ko-KR" sz="3600" dirty="0">
                <a:solidFill>
                  <a:srgbClr val="93EB20"/>
                </a:solidFill>
              </a:rPr>
            </a:br>
            <a:r>
              <a:rPr lang="ko-KR" altLang="en-US" sz="3600" dirty="0"/>
              <a:t>소개 자료</a:t>
            </a:r>
            <a:endParaRPr lang="ko-KR" sz="3600" dirty="0"/>
          </a:p>
        </p:txBody>
      </p:sp>
      <p:sp>
        <p:nvSpPr>
          <p:cNvPr id="5" name="Text Placeholder 4">
            <a:extLst>
              <a:ext uri="{FF2B5EF4-FFF2-40B4-BE49-F238E27FC236}">
                <a16:creationId xmlns:a16="http://schemas.microsoft.com/office/drawing/2014/main" id="{5AE3B1BC-7719-465D-9176-FD38BE78257E}"/>
              </a:ext>
            </a:extLst>
          </p:cNvPr>
          <p:cNvSpPr>
            <a:spLocks noGrp="1"/>
          </p:cNvSpPr>
          <p:nvPr>
            <p:ph type="body" sz="quarter" idx="11"/>
          </p:nvPr>
        </p:nvSpPr>
        <p:spPr>
          <a:xfrm>
            <a:off x="360000" y="3805672"/>
            <a:ext cx="5624255" cy="553998"/>
          </a:xfrm>
        </p:spPr>
        <p:txBody>
          <a:bodyPr/>
          <a:lstStyle/>
          <a:p>
            <a:r>
              <a:rPr lang="en-US" dirty="0"/>
              <a:t>Veeam Software Korea</a:t>
            </a:r>
          </a:p>
          <a:p>
            <a:r>
              <a:rPr lang="en-US" altLang="ko-KR" sz="1600" dirty="0">
                <a:hlinkClick r:id="rId4"/>
              </a:rPr>
              <a:t>Sales.Korea@veeam.com</a:t>
            </a:r>
            <a:r>
              <a:rPr lang="en-US" altLang="ko-KR" sz="1600" dirty="0"/>
              <a:t>, 2020.10</a:t>
            </a:r>
          </a:p>
        </p:txBody>
      </p:sp>
      <p:sp>
        <p:nvSpPr>
          <p:cNvPr id="3" name="Rectangle 2">
            <a:extLst>
              <a:ext uri="{FF2B5EF4-FFF2-40B4-BE49-F238E27FC236}">
                <a16:creationId xmlns:a16="http://schemas.microsoft.com/office/drawing/2014/main" id="{AA808D04-32F2-44FF-B33C-D097A7CDDA66}"/>
              </a:ext>
            </a:extLst>
          </p:cNvPr>
          <p:cNvSpPr/>
          <p:nvPr/>
        </p:nvSpPr>
        <p:spPr>
          <a:xfrm>
            <a:off x="4458026" y="2421709"/>
            <a:ext cx="239168" cy="300082"/>
          </a:xfrm>
          <a:prstGeom prst="rect">
            <a:avLst/>
          </a:prstGeom>
        </p:spPr>
        <p:txBody>
          <a:bodyPr wrap="none">
            <a:spAutoFit/>
          </a:bodyPr>
          <a:lstStyle/>
          <a:p>
            <a:r>
              <a:rPr lang="ko-KR">
                <a:solidFill>
                  <a:srgbClr val="000000"/>
                </a:solidFill>
                <a:latin typeface="Tahoma" panose="020B0604030504040204" pitchFamily="34" charset="0"/>
              </a:rPr>
              <a:t> </a:t>
            </a:r>
          </a:p>
        </p:txBody>
      </p:sp>
    </p:spTree>
    <p:extLst>
      <p:ext uri="{BB962C8B-B14F-4D97-AF65-F5344CB8AC3E}">
        <p14:creationId xmlns:p14="http://schemas.microsoft.com/office/powerpoint/2010/main" val="19901754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F35D84-C52C-48A6-98C4-4EF6D12EDB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528" y="1141102"/>
            <a:ext cx="2870940" cy="1738186"/>
          </a:xfrm>
          <a:prstGeom prst="rect">
            <a:avLst/>
          </a:prstGeom>
        </p:spPr>
      </p:pic>
      <p:sp>
        <p:nvSpPr>
          <p:cNvPr id="8" name="Title 3">
            <a:extLst>
              <a:ext uri="{FF2B5EF4-FFF2-40B4-BE49-F238E27FC236}">
                <a16:creationId xmlns:a16="http://schemas.microsoft.com/office/drawing/2014/main" id="{4CB62255-FCA3-49B0-83ED-DC3E5699A365}"/>
              </a:ext>
            </a:extLst>
          </p:cNvPr>
          <p:cNvSpPr>
            <a:spLocks noGrp="1"/>
          </p:cNvSpPr>
          <p:nvPr>
            <p:ph type="title" idx="4294967295"/>
          </p:nvPr>
        </p:nvSpPr>
        <p:spPr>
          <a:xfrm>
            <a:off x="360000" y="171450"/>
            <a:ext cx="8362950" cy="554038"/>
          </a:xfrm>
        </p:spPr>
        <p:txBody>
          <a:bodyPr/>
          <a:lstStyle/>
          <a:p>
            <a:r>
              <a:rPr lang="en-US" dirty="0"/>
              <a:t>Veeam</a:t>
            </a:r>
            <a:r>
              <a:rPr lang="ko-KR" altLang="en-US" dirty="0"/>
              <a:t>의 놀라운 성장</a:t>
            </a:r>
            <a:endParaRPr lang="en-US" dirty="0"/>
          </a:p>
        </p:txBody>
      </p:sp>
      <p:pic>
        <p:nvPicPr>
          <p:cNvPr id="2" name="Graphic 1">
            <a:extLst>
              <a:ext uri="{FF2B5EF4-FFF2-40B4-BE49-F238E27FC236}">
                <a16:creationId xmlns:a16="http://schemas.microsoft.com/office/drawing/2014/main" id="{8CBEE8AF-6D0B-4B69-8EE6-118DD8E48D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5716" y="1594904"/>
            <a:ext cx="422848" cy="452586"/>
          </a:xfrm>
          <a:prstGeom prst="rect">
            <a:avLst/>
          </a:prstGeom>
        </p:spPr>
      </p:pic>
      <p:sp>
        <p:nvSpPr>
          <p:cNvPr id="9" name="Rectangle 8">
            <a:extLst>
              <a:ext uri="{FF2B5EF4-FFF2-40B4-BE49-F238E27FC236}">
                <a16:creationId xmlns:a16="http://schemas.microsoft.com/office/drawing/2014/main" id="{9AD947C7-BBD7-4871-8A31-AA2EFD02C3FF}"/>
              </a:ext>
            </a:extLst>
          </p:cNvPr>
          <p:cNvSpPr/>
          <p:nvPr/>
        </p:nvSpPr>
        <p:spPr>
          <a:xfrm>
            <a:off x="355528" y="800107"/>
            <a:ext cx="1397997" cy="261610"/>
          </a:xfrm>
          <a:prstGeom prst="rect">
            <a:avLst/>
          </a:prstGeom>
        </p:spPr>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본사 </a:t>
            </a:r>
            <a:r>
              <a:rPr kumimoji="0" lang="en-US" altLang="ko-KR"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스위스</a:t>
            </a:r>
            <a:r>
              <a:rPr kumimoji="0" lang="en-US" altLang="ko-KR"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바르 </a:t>
            </a:r>
            <a:endParaRPr kumimoji="0" lang="ru-RU"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Freeform: Shape 9">
            <a:extLst>
              <a:ext uri="{FF2B5EF4-FFF2-40B4-BE49-F238E27FC236}">
                <a16:creationId xmlns:a16="http://schemas.microsoft.com/office/drawing/2014/main" id="{80B93D53-A76C-43AA-918B-29C587DAB28B}"/>
              </a:ext>
            </a:extLst>
          </p:cNvPr>
          <p:cNvSpPr/>
          <p:nvPr/>
        </p:nvSpPr>
        <p:spPr bwMode="auto">
          <a:xfrm>
            <a:off x="472256" y="1049294"/>
            <a:ext cx="1293163" cy="720596"/>
          </a:xfrm>
          <a:custGeom>
            <a:avLst/>
            <a:gdLst>
              <a:gd name="connsiteX0" fmla="*/ 146050 w 146050"/>
              <a:gd name="connsiteY0" fmla="*/ 762000 h 762000"/>
              <a:gd name="connsiteX1" fmla="*/ 146050 w 146050"/>
              <a:gd name="connsiteY1" fmla="*/ 0 h 762000"/>
              <a:gd name="connsiteX2" fmla="*/ 0 w 146050"/>
              <a:gd name="connsiteY2" fmla="*/ 0 h 762000"/>
              <a:gd name="connsiteX0" fmla="*/ 1550987 w 1550987"/>
              <a:gd name="connsiteY0" fmla="*/ 766762 h 766762"/>
              <a:gd name="connsiteX1" fmla="*/ 1550987 w 1550987"/>
              <a:gd name="connsiteY1" fmla="*/ 4762 h 766762"/>
              <a:gd name="connsiteX2" fmla="*/ 0 w 1550987"/>
              <a:gd name="connsiteY2" fmla="*/ 0 h 766762"/>
              <a:gd name="connsiteX0" fmla="*/ 1615281 w 1615281"/>
              <a:gd name="connsiteY0" fmla="*/ 766762 h 766762"/>
              <a:gd name="connsiteX1" fmla="*/ 1615281 w 1615281"/>
              <a:gd name="connsiteY1" fmla="*/ 4762 h 766762"/>
              <a:gd name="connsiteX2" fmla="*/ 0 w 1615281"/>
              <a:gd name="connsiteY2" fmla="*/ 0 h 766762"/>
            </a:gdLst>
            <a:ahLst/>
            <a:cxnLst>
              <a:cxn ang="0">
                <a:pos x="connsiteX0" y="connsiteY0"/>
              </a:cxn>
              <a:cxn ang="0">
                <a:pos x="connsiteX1" y="connsiteY1"/>
              </a:cxn>
              <a:cxn ang="0">
                <a:pos x="connsiteX2" y="connsiteY2"/>
              </a:cxn>
            </a:cxnLst>
            <a:rect l="l" t="t" r="r" b="b"/>
            <a:pathLst>
              <a:path w="1615281" h="766762">
                <a:moveTo>
                  <a:pt x="1615281" y="766762"/>
                </a:moveTo>
                <a:lnTo>
                  <a:pt x="1615281" y="4762"/>
                </a:lnTo>
                <a:lnTo>
                  <a:pt x="0" y="0"/>
                </a:lnTo>
              </a:path>
            </a:pathLst>
          </a:custGeom>
          <a:noFill/>
          <a:ln>
            <a:gradFill>
              <a:gsLst>
                <a:gs pos="100000">
                  <a:srgbClr val="00E296">
                    <a:alpha val="17000"/>
                  </a:srgbClr>
                </a:gs>
                <a:gs pos="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cxnSp>
        <p:nvCxnSpPr>
          <p:cNvPr id="14" name="Straight Connector 13">
            <a:extLst>
              <a:ext uri="{FF2B5EF4-FFF2-40B4-BE49-F238E27FC236}">
                <a16:creationId xmlns:a16="http://schemas.microsoft.com/office/drawing/2014/main" id="{1346F3C4-0140-4E72-8A1E-55D9701DD133}"/>
              </a:ext>
            </a:extLst>
          </p:cNvPr>
          <p:cNvCxnSpPr>
            <a:cxnSpLocks/>
          </p:cNvCxnSpPr>
          <p:nvPr/>
        </p:nvCxnSpPr>
        <p:spPr>
          <a:xfrm>
            <a:off x="3773890" y="4445743"/>
            <a:ext cx="4950048" cy="0"/>
          </a:xfrm>
          <a:prstGeom prst="line">
            <a:avLst/>
          </a:prstGeom>
          <a:ln w="12700">
            <a:gradFill>
              <a:gsLst>
                <a:gs pos="0">
                  <a:srgbClr val="00E296">
                    <a:alpha val="0"/>
                  </a:srgbClr>
                </a:gs>
                <a:gs pos="55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FFE0B1-30DC-420F-B067-DF7E03846E34}"/>
              </a:ext>
            </a:extLst>
          </p:cNvPr>
          <p:cNvSpPr/>
          <p:nvPr/>
        </p:nvSpPr>
        <p:spPr>
          <a:xfrm>
            <a:off x="3905343" y="4553252"/>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-100</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cxnSp>
        <p:nvCxnSpPr>
          <p:cNvPr id="48" name="Straight Arrow Connector 47">
            <a:extLst>
              <a:ext uri="{FF2B5EF4-FFF2-40B4-BE49-F238E27FC236}">
                <a16:creationId xmlns:a16="http://schemas.microsoft.com/office/drawing/2014/main" id="{9690E778-EB7A-4D10-AAB4-7D734A990282}"/>
              </a:ext>
            </a:extLst>
          </p:cNvPr>
          <p:cNvCxnSpPr>
            <a:cxnSpLocks/>
          </p:cNvCxnSpPr>
          <p:nvPr/>
        </p:nvCxnSpPr>
        <p:spPr>
          <a:xfrm>
            <a:off x="5188059" y="4248150"/>
            <a:ext cx="0" cy="197592"/>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BF4EE86-5EEE-4A08-87C6-DE89F7D69C78}"/>
              </a:ext>
            </a:extLst>
          </p:cNvPr>
          <p:cNvCxnSpPr>
            <a:cxnSpLocks/>
          </p:cNvCxnSpPr>
          <p:nvPr/>
        </p:nvCxnSpPr>
        <p:spPr>
          <a:xfrm>
            <a:off x="5742718" y="4107757"/>
            <a:ext cx="0" cy="337985"/>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EB253F-EF7F-448C-869C-7903BA59F1F2}"/>
              </a:ext>
            </a:extLst>
          </p:cNvPr>
          <p:cNvCxnSpPr>
            <a:cxnSpLocks/>
          </p:cNvCxnSpPr>
          <p:nvPr/>
        </p:nvCxnSpPr>
        <p:spPr>
          <a:xfrm>
            <a:off x="6336177" y="4037993"/>
            <a:ext cx="0" cy="407749"/>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57EC651-5136-4AF9-98E4-7E9D655CFB28}"/>
              </a:ext>
            </a:extLst>
          </p:cNvPr>
          <p:cNvCxnSpPr>
            <a:cxnSpLocks/>
          </p:cNvCxnSpPr>
          <p:nvPr/>
        </p:nvCxnSpPr>
        <p:spPr>
          <a:xfrm>
            <a:off x="6855373" y="3819957"/>
            <a:ext cx="0" cy="625785"/>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7C6F3A-F081-43B7-81D3-4E3F2E666E40}"/>
              </a:ext>
            </a:extLst>
          </p:cNvPr>
          <p:cNvCxnSpPr>
            <a:cxnSpLocks/>
          </p:cNvCxnSpPr>
          <p:nvPr/>
        </p:nvCxnSpPr>
        <p:spPr>
          <a:xfrm>
            <a:off x="7670848" y="3360420"/>
            <a:ext cx="0" cy="1085322"/>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03E3D502-6241-4FB6-918F-07E997E17EF0}"/>
              </a:ext>
            </a:extLst>
          </p:cNvPr>
          <p:cNvGrpSpPr/>
          <p:nvPr/>
        </p:nvGrpSpPr>
        <p:grpSpPr>
          <a:xfrm>
            <a:off x="4043442" y="4037993"/>
            <a:ext cx="856498" cy="675714"/>
            <a:chOff x="1128416" y="4206583"/>
            <a:chExt cx="856498" cy="675714"/>
          </a:xfrm>
        </p:grpSpPr>
        <p:sp>
          <p:nvSpPr>
            <p:cNvPr id="34" name="Oval 33">
              <a:extLst>
                <a:ext uri="{FF2B5EF4-FFF2-40B4-BE49-F238E27FC236}">
                  <a16:creationId xmlns:a16="http://schemas.microsoft.com/office/drawing/2014/main" id="{795D3570-89D3-48EC-9B25-2B4ADCFE5217}"/>
                </a:ext>
              </a:extLst>
            </p:cNvPr>
            <p:cNvSpPr/>
            <p:nvPr/>
          </p:nvSpPr>
          <p:spPr bwMode="auto">
            <a:xfrm>
              <a:off x="1515796"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38" name="Rectangle 37">
              <a:extLst>
                <a:ext uri="{FF2B5EF4-FFF2-40B4-BE49-F238E27FC236}">
                  <a16:creationId xmlns:a16="http://schemas.microsoft.com/office/drawing/2014/main" id="{9ABD9E43-DD31-438C-91B1-566AAA586351}"/>
                </a:ext>
              </a:extLst>
            </p:cNvPr>
            <p:cNvSpPr/>
            <p:nvPr/>
          </p:nvSpPr>
          <p:spPr>
            <a:xfrm>
              <a:off x="1391455"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21</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58" name="Rectangle 57">
              <a:extLst>
                <a:ext uri="{FF2B5EF4-FFF2-40B4-BE49-F238E27FC236}">
                  <a16:creationId xmlns:a16="http://schemas.microsoft.com/office/drawing/2014/main" id="{70079F1F-46BD-4FAD-A882-9E7A82F1F32F}"/>
                </a:ext>
              </a:extLst>
            </p:cNvPr>
            <p:cNvSpPr/>
            <p:nvPr/>
          </p:nvSpPr>
          <p:spPr>
            <a:xfrm>
              <a:off x="1128416" y="4206583"/>
              <a:ext cx="856498" cy="307777"/>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Industry average score</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6" name="Group 65">
            <a:extLst>
              <a:ext uri="{FF2B5EF4-FFF2-40B4-BE49-F238E27FC236}">
                <a16:creationId xmlns:a16="http://schemas.microsoft.com/office/drawing/2014/main" id="{D2C94E30-BE90-4B0E-902E-91E48FA7A57D}"/>
              </a:ext>
            </a:extLst>
          </p:cNvPr>
          <p:cNvGrpSpPr/>
          <p:nvPr/>
        </p:nvGrpSpPr>
        <p:grpSpPr>
          <a:xfrm>
            <a:off x="4759810" y="3934090"/>
            <a:ext cx="856498" cy="779617"/>
            <a:chOff x="1789463" y="4102680"/>
            <a:chExt cx="856498" cy="779617"/>
          </a:xfrm>
        </p:grpSpPr>
        <p:sp>
          <p:nvSpPr>
            <p:cNvPr id="35" name="Oval 34">
              <a:extLst>
                <a:ext uri="{FF2B5EF4-FFF2-40B4-BE49-F238E27FC236}">
                  <a16:creationId xmlns:a16="http://schemas.microsoft.com/office/drawing/2014/main" id="{C61AC8F9-E7D5-432B-A80D-80532AB72958}"/>
                </a:ext>
              </a:extLst>
            </p:cNvPr>
            <p:cNvSpPr/>
            <p:nvPr/>
          </p:nvSpPr>
          <p:spPr bwMode="auto">
            <a:xfrm>
              <a:off x="2176842"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39" name="Rectangle 38">
              <a:extLst>
                <a:ext uri="{FF2B5EF4-FFF2-40B4-BE49-F238E27FC236}">
                  <a16:creationId xmlns:a16="http://schemas.microsoft.com/office/drawing/2014/main" id="{C2F15143-BCF8-4694-A0C9-5BE800DA8D9C}"/>
                </a:ext>
              </a:extLst>
            </p:cNvPr>
            <p:cNvSpPr/>
            <p:nvPr/>
          </p:nvSpPr>
          <p:spPr>
            <a:xfrm>
              <a:off x="2052502"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42</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59" name="Rectangle 58">
              <a:extLst>
                <a:ext uri="{FF2B5EF4-FFF2-40B4-BE49-F238E27FC236}">
                  <a16:creationId xmlns:a16="http://schemas.microsoft.com/office/drawing/2014/main" id="{5BD488F6-8849-496E-8843-DE4A1D257B5F}"/>
                </a:ext>
              </a:extLst>
            </p:cNvPr>
            <p:cNvSpPr/>
            <p:nvPr/>
          </p:nvSpPr>
          <p:spPr>
            <a:xfrm>
              <a:off x="1789463" y="4102680"/>
              <a:ext cx="856498" cy="307777"/>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First direct Bank UK</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7" name="Group 66">
            <a:extLst>
              <a:ext uri="{FF2B5EF4-FFF2-40B4-BE49-F238E27FC236}">
                <a16:creationId xmlns:a16="http://schemas.microsoft.com/office/drawing/2014/main" id="{FF47BED9-E5CD-4569-B16E-ACF0C0040E7F}"/>
              </a:ext>
            </a:extLst>
          </p:cNvPr>
          <p:cNvGrpSpPr/>
          <p:nvPr/>
        </p:nvGrpSpPr>
        <p:grpSpPr>
          <a:xfrm>
            <a:off x="5314469" y="3780621"/>
            <a:ext cx="856498" cy="933086"/>
            <a:chOff x="2409640" y="3949211"/>
            <a:chExt cx="856498" cy="933086"/>
          </a:xfrm>
        </p:grpSpPr>
        <p:sp>
          <p:nvSpPr>
            <p:cNvPr id="36" name="Oval 35">
              <a:extLst>
                <a:ext uri="{FF2B5EF4-FFF2-40B4-BE49-F238E27FC236}">
                  <a16:creationId xmlns:a16="http://schemas.microsoft.com/office/drawing/2014/main" id="{23A50E96-5ED5-4929-A64A-2CE793FE42FF}"/>
                </a:ext>
              </a:extLst>
            </p:cNvPr>
            <p:cNvSpPr/>
            <p:nvPr/>
          </p:nvSpPr>
          <p:spPr bwMode="auto">
            <a:xfrm>
              <a:off x="2797019"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41" name="Rectangle 40">
              <a:extLst>
                <a:ext uri="{FF2B5EF4-FFF2-40B4-BE49-F238E27FC236}">
                  <a16:creationId xmlns:a16="http://schemas.microsoft.com/office/drawing/2014/main" id="{F716D084-9DB5-4713-ACEE-B6905C9C57A7}"/>
                </a:ext>
              </a:extLst>
            </p:cNvPr>
            <p:cNvSpPr/>
            <p:nvPr/>
          </p:nvSpPr>
          <p:spPr>
            <a:xfrm>
              <a:off x="2672679"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43</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60" name="Rectangle 59">
              <a:extLst>
                <a:ext uri="{FF2B5EF4-FFF2-40B4-BE49-F238E27FC236}">
                  <a16:creationId xmlns:a16="http://schemas.microsoft.com/office/drawing/2014/main" id="{796D2CAD-8456-4218-A1B5-A9BE5EC2DF33}"/>
                </a:ext>
              </a:extLst>
            </p:cNvPr>
            <p:cNvSpPr/>
            <p:nvPr/>
          </p:nvSpPr>
          <p:spPr>
            <a:xfrm>
              <a:off x="2409640" y="3949211"/>
              <a:ext cx="856498" cy="307777"/>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Ricoh</a:t>
              </a:r>
              <a:b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b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EMEA</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8" name="Group 67">
            <a:extLst>
              <a:ext uri="{FF2B5EF4-FFF2-40B4-BE49-F238E27FC236}">
                <a16:creationId xmlns:a16="http://schemas.microsoft.com/office/drawing/2014/main" id="{90CDFBC7-A77D-4DE2-A5DD-D3907B077C12}"/>
              </a:ext>
            </a:extLst>
          </p:cNvPr>
          <p:cNvGrpSpPr/>
          <p:nvPr/>
        </p:nvGrpSpPr>
        <p:grpSpPr>
          <a:xfrm>
            <a:off x="5907928" y="3646538"/>
            <a:ext cx="856498" cy="1067169"/>
            <a:chOff x="3627616" y="3815128"/>
            <a:chExt cx="856498" cy="1067169"/>
          </a:xfrm>
        </p:grpSpPr>
        <p:sp>
          <p:nvSpPr>
            <p:cNvPr id="27" name="Rectangle 26">
              <a:extLst>
                <a:ext uri="{FF2B5EF4-FFF2-40B4-BE49-F238E27FC236}">
                  <a16:creationId xmlns:a16="http://schemas.microsoft.com/office/drawing/2014/main" id="{E285EADA-A2D5-44C2-A02D-F15A67D798A3}"/>
                </a:ext>
              </a:extLst>
            </p:cNvPr>
            <p:cNvSpPr/>
            <p:nvPr/>
          </p:nvSpPr>
          <p:spPr>
            <a:xfrm>
              <a:off x="3890655"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61</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22" name="Oval 21">
              <a:extLst>
                <a:ext uri="{FF2B5EF4-FFF2-40B4-BE49-F238E27FC236}">
                  <a16:creationId xmlns:a16="http://schemas.microsoft.com/office/drawing/2014/main" id="{F428F042-671C-4666-B7E5-5B6382F071AA}"/>
                </a:ext>
              </a:extLst>
            </p:cNvPr>
            <p:cNvSpPr/>
            <p:nvPr/>
          </p:nvSpPr>
          <p:spPr bwMode="auto">
            <a:xfrm>
              <a:off x="4014996"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61" name="Rectangle 60">
              <a:extLst>
                <a:ext uri="{FF2B5EF4-FFF2-40B4-BE49-F238E27FC236}">
                  <a16:creationId xmlns:a16="http://schemas.microsoft.com/office/drawing/2014/main" id="{E877DF68-D8AF-4891-91C8-42B0CD1D9444}"/>
                </a:ext>
              </a:extLst>
            </p:cNvPr>
            <p:cNvSpPr/>
            <p:nvPr/>
          </p:nvSpPr>
          <p:spPr>
            <a:xfrm>
              <a:off x="3627616" y="3815128"/>
              <a:ext cx="856498"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Amazon</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9" name="Group 68">
            <a:extLst>
              <a:ext uri="{FF2B5EF4-FFF2-40B4-BE49-F238E27FC236}">
                <a16:creationId xmlns:a16="http://schemas.microsoft.com/office/drawing/2014/main" id="{7AA54834-4741-4C6D-87F1-B4E4D72326A6}"/>
              </a:ext>
            </a:extLst>
          </p:cNvPr>
          <p:cNvGrpSpPr/>
          <p:nvPr/>
        </p:nvGrpSpPr>
        <p:grpSpPr>
          <a:xfrm>
            <a:off x="6427124" y="3499340"/>
            <a:ext cx="856498" cy="1214367"/>
            <a:chOff x="4370402" y="3667930"/>
            <a:chExt cx="856498" cy="1214367"/>
          </a:xfrm>
        </p:grpSpPr>
        <p:sp>
          <p:nvSpPr>
            <p:cNvPr id="28" name="Rectangle 27">
              <a:extLst>
                <a:ext uri="{FF2B5EF4-FFF2-40B4-BE49-F238E27FC236}">
                  <a16:creationId xmlns:a16="http://schemas.microsoft.com/office/drawing/2014/main" id="{8CCCD21A-076A-45C4-9CA3-DA27DF443632}"/>
                </a:ext>
              </a:extLst>
            </p:cNvPr>
            <p:cNvSpPr/>
            <p:nvPr/>
          </p:nvSpPr>
          <p:spPr>
            <a:xfrm>
              <a:off x="4633441"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68</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32" name="Oval 31">
              <a:extLst>
                <a:ext uri="{FF2B5EF4-FFF2-40B4-BE49-F238E27FC236}">
                  <a16:creationId xmlns:a16="http://schemas.microsoft.com/office/drawing/2014/main" id="{976C6BA0-0E5C-486D-AD12-9E1883E65DE6}"/>
                </a:ext>
              </a:extLst>
            </p:cNvPr>
            <p:cNvSpPr/>
            <p:nvPr/>
          </p:nvSpPr>
          <p:spPr bwMode="auto">
            <a:xfrm>
              <a:off x="4757781"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62" name="Rectangle 61">
              <a:extLst>
                <a:ext uri="{FF2B5EF4-FFF2-40B4-BE49-F238E27FC236}">
                  <a16:creationId xmlns:a16="http://schemas.microsoft.com/office/drawing/2014/main" id="{99ECE7DD-F7FF-434E-809B-4E1A1856331C}"/>
                </a:ext>
              </a:extLst>
            </p:cNvPr>
            <p:cNvSpPr/>
            <p:nvPr/>
          </p:nvSpPr>
          <p:spPr>
            <a:xfrm>
              <a:off x="4370402" y="3667930"/>
              <a:ext cx="856498"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Netflix</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24" name="Group 23">
            <a:extLst>
              <a:ext uri="{FF2B5EF4-FFF2-40B4-BE49-F238E27FC236}">
                <a16:creationId xmlns:a16="http://schemas.microsoft.com/office/drawing/2014/main" id="{560518F4-2DA8-4C2D-92AE-CFB67FAEE31E}"/>
              </a:ext>
            </a:extLst>
          </p:cNvPr>
          <p:cNvGrpSpPr/>
          <p:nvPr/>
        </p:nvGrpSpPr>
        <p:grpSpPr>
          <a:xfrm>
            <a:off x="7016426" y="4557193"/>
            <a:ext cx="1657617" cy="318070"/>
            <a:chOff x="7167707" y="4411071"/>
            <a:chExt cx="1657617" cy="318070"/>
          </a:xfrm>
        </p:grpSpPr>
        <p:sp>
          <p:nvSpPr>
            <p:cNvPr id="29" name="Rectangle 28">
              <a:extLst>
                <a:ext uri="{FF2B5EF4-FFF2-40B4-BE49-F238E27FC236}">
                  <a16:creationId xmlns:a16="http://schemas.microsoft.com/office/drawing/2014/main" id="{A1E081D5-D7CD-4B12-B956-B6F5B155AAFB}"/>
                </a:ext>
              </a:extLst>
            </p:cNvPr>
            <p:cNvSpPr/>
            <p:nvPr/>
          </p:nvSpPr>
          <p:spPr>
            <a:xfrm>
              <a:off x="8373981" y="4411071"/>
              <a:ext cx="451343"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+100</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64" name="Rectangle 63">
              <a:extLst>
                <a:ext uri="{FF2B5EF4-FFF2-40B4-BE49-F238E27FC236}">
                  <a16:creationId xmlns:a16="http://schemas.microsoft.com/office/drawing/2014/main" id="{7B4ECE00-E447-4D3D-8781-2CDE7023A395}"/>
                </a:ext>
              </a:extLst>
            </p:cNvPr>
            <p:cNvSpPr/>
            <p:nvPr/>
          </p:nvSpPr>
          <p:spPr>
            <a:xfrm>
              <a:off x="7167707" y="4590642"/>
              <a:ext cx="1588300" cy="138499"/>
            </a:xfrm>
            <a:prstGeom prst="rect">
              <a:avLst/>
            </a:prstGeom>
          </p:spPr>
          <p:txBody>
            <a:bodyPr wrap="square" lIns="0" tIns="0" rIns="0" bIns="0">
              <a:spAutoFit/>
            </a:bodyPr>
            <a:lstStyle/>
            <a:p>
              <a:pPr lvl="0" algn="r" defTabSz="685783">
                <a:spcBef>
                  <a:spcPts val="525"/>
                </a:spcBef>
                <a:defRPr/>
              </a:pPr>
              <a:r>
                <a:rPr lang="ko-KR" altLang="en-US" sz="900" dirty="0">
                  <a:solidFill>
                    <a:srgbClr val="FFFFFF"/>
                  </a:solidFill>
                  <a:latin typeface="Tahoma" panose="020B0604030504040204" pitchFamily="34" charset="0"/>
                  <a:ea typeface="Tahoma" panose="020B0604030504040204" pitchFamily="34" charset="0"/>
                  <a:cs typeface="Tahoma" panose="020B0604030504040204" pitchFamily="34" charset="0"/>
                </a:rPr>
                <a:t>고객 추천 지수 </a:t>
              </a:r>
              <a:r>
                <a:rPr lang="en-US" altLang="ko-KR" sz="900" dirty="0">
                  <a:solidFill>
                    <a:srgbClr val="FFFFFF"/>
                  </a:solidFill>
                  <a:latin typeface="Tahoma" panose="020B0604030504040204" pitchFamily="34" charset="0"/>
                  <a:ea typeface="Tahoma" panose="020B0604030504040204" pitchFamily="34" charset="0"/>
                  <a:cs typeface="Tahoma" panose="020B0604030504040204" pitchFamily="34" charset="0"/>
                </a:rPr>
                <a:t>(</a:t>
              </a:r>
              <a:r>
                <a:rPr lang="ko-KR" altLang="en-US" sz="900" dirty="0">
                  <a:solidFill>
                    <a:srgbClr val="FFFFFF"/>
                  </a:solidFill>
                  <a:latin typeface="Tahoma" panose="020B0604030504040204" pitchFamily="34" charset="0"/>
                  <a:ea typeface="Tahoma" panose="020B0604030504040204" pitchFamily="34" charset="0"/>
                  <a:cs typeface="Tahoma" panose="020B0604030504040204" pitchFamily="34" charset="0"/>
                </a:rPr>
                <a:t>산업 평균 </a:t>
              </a:r>
              <a:r>
                <a:rPr lang="en-US" altLang="ko-KR" sz="900" dirty="0">
                  <a:solidFill>
                    <a:srgbClr val="FFFFFF"/>
                  </a:solidFill>
                  <a:latin typeface="Tahoma" panose="020B0604030504040204" pitchFamily="34" charset="0"/>
                  <a:ea typeface="Tahoma" panose="020B0604030504040204" pitchFamily="34" charset="0"/>
                  <a:cs typeface="Tahoma" panose="020B0604030504040204" pitchFamily="34" charset="0"/>
                </a:rPr>
                <a:t>25)</a:t>
              </a:r>
            </a:p>
          </p:txBody>
        </p:sp>
      </p:grpSp>
      <p:grpSp>
        <p:nvGrpSpPr>
          <p:cNvPr id="6" name="Group 5">
            <a:extLst>
              <a:ext uri="{FF2B5EF4-FFF2-40B4-BE49-F238E27FC236}">
                <a16:creationId xmlns:a16="http://schemas.microsoft.com/office/drawing/2014/main" id="{5EF3BB3D-31CD-41CB-8E3C-68A157B3C09F}"/>
              </a:ext>
            </a:extLst>
          </p:cNvPr>
          <p:cNvGrpSpPr/>
          <p:nvPr/>
        </p:nvGrpSpPr>
        <p:grpSpPr>
          <a:xfrm>
            <a:off x="7236890" y="2990778"/>
            <a:ext cx="862084" cy="1820462"/>
            <a:chOff x="5102175" y="3159368"/>
            <a:chExt cx="862084" cy="1820462"/>
          </a:xfrm>
        </p:grpSpPr>
        <p:pic>
          <p:nvPicPr>
            <p:cNvPr id="71" name="Graphic 70">
              <a:extLst>
                <a:ext uri="{FF2B5EF4-FFF2-40B4-BE49-F238E27FC236}">
                  <a16:creationId xmlns:a16="http://schemas.microsoft.com/office/drawing/2014/main" id="{13BEFD54-5DD8-4DA9-B153-AF98D50569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6109" y="4245613"/>
              <a:ext cx="734217" cy="734217"/>
            </a:xfrm>
            <a:prstGeom prst="rect">
              <a:avLst/>
            </a:prstGeom>
          </p:spPr>
        </p:pic>
        <p:sp>
          <p:nvSpPr>
            <p:cNvPr id="30" name="Rectangle 29">
              <a:extLst>
                <a:ext uri="{FF2B5EF4-FFF2-40B4-BE49-F238E27FC236}">
                  <a16:creationId xmlns:a16="http://schemas.microsoft.com/office/drawing/2014/main" id="{FDC961EF-A74C-4E15-89D7-DDFC6F1D1455}"/>
                </a:ext>
              </a:extLst>
            </p:cNvPr>
            <p:cNvSpPr/>
            <p:nvPr/>
          </p:nvSpPr>
          <p:spPr>
            <a:xfrm>
              <a:off x="5307545" y="4732350"/>
              <a:ext cx="451343" cy="184666"/>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2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75</a:t>
              </a:r>
              <a:endParaRPr kumimoji="0" lang="ru-RU" sz="1200" b="0" i="0" u="none" strike="noStrike" kern="1200" cap="none" spc="0" normalizeH="0" baseline="0" noProof="0">
                <a:ln>
                  <a:noFill/>
                </a:ln>
                <a:solidFill>
                  <a:srgbClr val="93EB20"/>
                </a:solidFill>
                <a:effectLst/>
                <a:uLnTx/>
                <a:uFillTx/>
                <a:latin typeface="Tahoma"/>
                <a:ea typeface="+mn-ea"/>
                <a:cs typeface="+mn-cs"/>
              </a:endParaRPr>
            </a:p>
          </p:txBody>
        </p:sp>
        <p:sp>
          <p:nvSpPr>
            <p:cNvPr id="33" name="Oval 32">
              <a:extLst>
                <a:ext uri="{FF2B5EF4-FFF2-40B4-BE49-F238E27FC236}">
                  <a16:creationId xmlns:a16="http://schemas.microsoft.com/office/drawing/2014/main" id="{085CC072-287D-4B0B-8133-90C2BF31218C}"/>
                </a:ext>
              </a:extLst>
            </p:cNvPr>
            <p:cNvSpPr/>
            <p:nvPr/>
          </p:nvSpPr>
          <p:spPr bwMode="auto">
            <a:xfrm>
              <a:off x="5472076" y="4553192"/>
              <a:ext cx="122284" cy="122282"/>
            </a:xfrm>
            <a:prstGeom prst="ellipse">
              <a:avLst/>
            </a:prstGeom>
            <a:solidFill>
              <a:schemeClr val="bg1"/>
            </a:solidFill>
            <a:ln w="22225">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pic>
          <p:nvPicPr>
            <p:cNvPr id="5" name="Graphic 4">
              <a:extLst>
                <a:ext uri="{FF2B5EF4-FFF2-40B4-BE49-F238E27FC236}">
                  <a16:creationId xmlns:a16="http://schemas.microsoft.com/office/drawing/2014/main" id="{B6F7E908-980A-4111-B8C7-A411E5958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02175" y="3159368"/>
              <a:ext cx="862084" cy="151644"/>
            </a:xfrm>
            <a:prstGeom prst="rect">
              <a:avLst/>
            </a:prstGeom>
          </p:spPr>
        </p:pic>
      </p:grpSp>
      <p:sp>
        <p:nvSpPr>
          <p:cNvPr id="72" name="Rectangle 71">
            <a:extLst>
              <a:ext uri="{FF2B5EF4-FFF2-40B4-BE49-F238E27FC236}">
                <a16:creationId xmlns:a16="http://schemas.microsoft.com/office/drawing/2014/main" id="{9B65D8DD-3C36-4CB2-9BD8-2B53D69117CD}"/>
              </a:ext>
            </a:extLst>
          </p:cNvPr>
          <p:cNvSpPr/>
          <p:nvPr/>
        </p:nvSpPr>
        <p:spPr>
          <a:xfrm>
            <a:off x="533328" y="3449970"/>
            <a:ext cx="1038746"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Satisfaction level</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4" name="Rectangle 73">
            <a:extLst>
              <a:ext uri="{FF2B5EF4-FFF2-40B4-BE49-F238E27FC236}">
                <a16:creationId xmlns:a16="http://schemas.microsoft.com/office/drawing/2014/main" id="{2D759867-846B-4889-95E2-24F22355605A}"/>
              </a:ext>
            </a:extLst>
          </p:cNvPr>
          <p:cNvSpPr/>
          <p:nvPr/>
        </p:nvSpPr>
        <p:spPr>
          <a:xfrm>
            <a:off x="546152" y="3741345"/>
            <a:ext cx="1025922"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Product features</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8" name="Rectangle 97">
            <a:extLst>
              <a:ext uri="{FF2B5EF4-FFF2-40B4-BE49-F238E27FC236}">
                <a16:creationId xmlns:a16="http://schemas.microsoft.com/office/drawing/2014/main" id="{BA4D5678-C288-4A1E-B8B2-957A1807DDC2}"/>
              </a:ext>
            </a:extLst>
          </p:cNvPr>
          <p:cNvSpPr/>
          <p:nvPr/>
        </p:nvSpPr>
        <p:spPr>
          <a:xfrm>
            <a:off x="355394" y="4324269"/>
            <a:ext cx="1216680"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Likelihood to renew</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9" name="Rectangle 98">
            <a:extLst>
              <a:ext uri="{FF2B5EF4-FFF2-40B4-BE49-F238E27FC236}">
                <a16:creationId xmlns:a16="http://schemas.microsoft.com/office/drawing/2014/main" id="{5EACA6A3-89FB-442C-916B-353E2CF2DF91}"/>
              </a:ext>
            </a:extLst>
          </p:cNvPr>
          <p:cNvSpPr/>
          <p:nvPr/>
        </p:nvSpPr>
        <p:spPr>
          <a:xfrm>
            <a:off x="403484" y="4052740"/>
            <a:ext cx="1168590"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Sales effectiveness</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8125AB28-42EC-49E0-B857-E4C217EF43C8}"/>
              </a:ext>
            </a:extLst>
          </p:cNvPr>
          <p:cNvSpPr/>
          <p:nvPr/>
        </p:nvSpPr>
        <p:spPr bwMode="auto">
          <a:xfrm>
            <a:off x="1715224" y="3498609"/>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5" name="Rectangle 74">
            <a:extLst>
              <a:ext uri="{FF2B5EF4-FFF2-40B4-BE49-F238E27FC236}">
                <a16:creationId xmlns:a16="http://schemas.microsoft.com/office/drawing/2014/main" id="{BA11C3E9-2AFD-45B0-8D3D-AB1715680CEA}"/>
              </a:ext>
            </a:extLst>
          </p:cNvPr>
          <p:cNvSpPr/>
          <p:nvPr/>
        </p:nvSpPr>
        <p:spPr bwMode="auto">
          <a:xfrm>
            <a:off x="1715224" y="3796367"/>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6" name="Rectangle 75">
            <a:extLst>
              <a:ext uri="{FF2B5EF4-FFF2-40B4-BE49-F238E27FC236}">
                <a16:creationId xmlns:a16="http://schemas.microsoft.com/office/drawing/2014/main" id="{49719773-F194-4072-AD91-BEA35BF6A384}"/>
              </a:ext>
            </a:extLst>
          </p:cNvPr>
          <p:cNvSpPr/>
          <p:nvPr/>
        </p:nvSpPr>
        <p:spPr bwMode="auto">
          <a:xfrm>
            <a:off x="1715224" y="4095074"/>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7" name="Rectangle 76">
            <a:extLst>
              <a:ext uri="{FF2B5EF4-FFF2-40B4-BE49-F238E27FC236}">
                <a16:creationId xmlns:a16="http://schemas.microsoft.com/office/drawing/2014/main" id="{52A2E408-821C-4017-B1E0-806C65CEB8CA}"/>
              </a:ext>
            </a:extLst>
          </p:cNvPr>
          <p:cNvSpPr/>
          <p:nvPr/>
        </p:nvSpPr>
        <p:spPr bwMode="auto">
          <a:xfrm>
            <a:off x="1715224" y="4372907"/>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8" name="Rectangle 77">
            <a:extLst>
              <a:ext uri="{FF2B5EF4-FFF2-40B4-BE49-F238E27FC236}">
                <a16:creationId xmlns:a16="http://schemas.microsoft.com/office/drawing/2014/main" id="{CE996936-BC22-4184-825D-21CF251C1ECD}"/>
              </a:ext>
            </a:extLst>
          </p:cNvPr>
          <p:cNvSpPr/>
          <p:nvPr/>
        </p:nvSpPr>
        <p:spPr bwMode="auto">
          <a:xfrm>
            <a:off x="1715224" y="3498609"/>
            <a:ext cx="978098"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9" name="Rectangle 78">
            <a:extLst>
              <a:ext uri="{FF2B5EF4-FFF2-40B4-BE49-F238E27FC236}">
                <a16:creationId xmlns:a16="http://schemas.microsoft.com/office/drawing/2014/main" id="{65CE6243-A18B-4F82-8CD0-F6FC5FB43F1E}"/>
              </a:ext>
            </a:extLst>
          </p:cNvPr>
          <p:cNvSpPr/>
          <p:nvPr/>
        </p:nvSpPr>
        <p:spPr bwMode="auto">
          <a:xfrm>
            <a:off x="1715224" y="3796367"/>
            <a:ext cx="947996"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0" name="Rectangle 79">
            <a:extLst>
              <a:ext uri="{FF2B5EF4-FFF2-40B4-BE49-F238E27FC236}">
                <a16:creationId xmlns:a16="http://schemas.microsoft.com/office/drawing/2014/main" id="{B104E26E-40B8-4E6F-B0D3-E5B19AD44854}"/>
              </a:ext>
            </a:extLst>
          </p:cNvPr>
          <p:cNvSpPr/>
          <p:nvPr/>
        </p:nvSpPr>
        <p:spPr bwMode="auto">
          <a:xfrm>
            <a:off x="1715224" y="4095074"/>
            <a:ext cx="978098"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1" name="Rectangle 80">
            <a:extLst>
              <a:ext uri="{FF2B5EF4-FFF2-40B4-BE49-F238E27FC236}">
                <a16:creationId xmlns:a16="http://schemas.microsoft.com/office/drawing/2014/main" id="{487286D3-0285-4799-9745-F96FA431E115}"/>
              </a:ext>
            </a:extLst>
          </p:cNvPr>
          <p:cNvSpPr/>
          <p:nvPr/>
        </p:nvSpPr>
        <p:spPr bwMode="auto">
          <a:xfrm>
            <a:off x="1715224" y="4372907"/>
            <a:ext cx="961346"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2" name="Rectangle 81">
            <a:extLst>
              <a:ext uri="{FF2B5EF4-FFF2-40B4-BE49-F238E27FC236}">
                <a16:creationId xmlns:a16="http://schemas.microsoft.com/office/drawing/2014/main" id="{788218D5-011A-4C04-A993-12FEC68E233C}"/>
              </a:ext>
            </a:extLst>
          </p:cNvPr>
          <p:cNvSpPr/>
          <p:nvPr/>
        </p:nvSpPr>
        <p:spPr>
          <a:xfrm>
            <a:off x="2881561" y="3434581"/>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9.1</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3" name="Rectangle 82">
            <a:extLst>
              <a:ext uri="{FF2B5EF4-FFF2-40B4-BE49-F238E27FC236}">
                <a16:creationId xmlns:a16="http://schemas.microsoft.com/office/drawing/2014/main" id="{9CC5EFB8-F51D-4AA3-9F58-B757CF44DB54}"/>
              </a:ext>
            </a:extLst>
          </p:cNvPr>
          <p:cNvSpPr/>
          <p:nvPr/>
        </p:nvSpPr>
        <p:spPr>
          <a:xfrm>
            <a:off x="2881561" y="3725018"/>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9.0</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4" name="Rectangle 83">
            <a:extLst>
              <a:ext uri="{FF2B5EF4-FFF2-40B4-BE49-F238E27FC236}">
                <a16:creationId xmlns:a16="http://schemas.microsoft.com/office/drawing/2014/main" id="{CC5D5232-111F-4FE9-8281-0624502CB0E1}"/>
              </a:ext>
            </a:extLst>
          </p:cNvPr>
          <p:cNvSpPr/>
          <p:nvPr/>
        </p:nvSpPr>
        <p:spPr>
          <a:xfrm>
            <a:off x="2881561" y="4009750"/>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9.1</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5" name="Rectangle 84">
            <a:extLst>
              <a:ext uri="{FF2B5EF4-FFF2-40B4-BE49-F238E27FC236}">
                <a16:creationId xmlns:a16="http://schemas.microsoft.com/office/drawing/2014/main" id="{6DDB3BC7-B40A-4958-A111-4587CF69755F}"/>
              </a:ext>
            </a:extLst>
          </p:cNvPr>
          <p:cNvSpPr/>
          <p:nvPr/>
        </p:nvSpPr>
        <p:spPr>
          <a:xfrm>
            <a:off x="2881561" y="4308880"/>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9.1</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56" name="Group 55">
            <a:extLst>
              <a:ext uri="{FF2B5EF4-FFF2-40B4-BE49-F238E27FC236}">
                <a16:creationId xmlns:a16="http://schemas.microsoft.com/office/drawing/2014/main" id="{F65707EE-229F-4D52-88BE-6F29F99CBD4A}"/>
              </a:ext>
            </a:extLst>
          </p:cNvPr>
          <p:cNvGrpSpPr/>
          <p:nvPr/>
        </p:nvGrpSpPr>
        <p:grpSpPr>
          <a:xfrm>
            <a:off x="3872285" y="2083842"/>
            <a:ext cx="2843013" cy="611843"/>
            <a:chOff x="3872776" y="982045"/>
            <a:chExt cx="2843013" cy="611843"/>
          </a:xfrm>
        </p:grpSpPr>
        <p:grpSp>
          <p:nvGrpSpPr>
            <p:cNvPr id="7" name="Group 6">
              <a:extLst>
                <a:ext uri="{FF2B5EF4-FFF2-40B4-BE49-F238E27FC236}">
                  <a16:creationId xmlns:a16="http://schemas.microsoft.com/office/drawing/2014/main" id="{97E79D4F-76F6-4D17-8963-F14DBE3F608B}"/>
                </a:ext>
              </a:extLst>
            </p:cNvPr>
            <p:cNvGrpSpPr/>
            <p:nvPr/>
          </p:nvGrpSpPr>
          <p:grpSpPr>
            <a:xfrm>
              <a:off x="4550342" y="982045"/>
              <a:ext cx="2165447" cy="532385"/>
              <a:chOff x="4550342" y="945293"/>
              <a:chExt cx="2165447" cy="532385"/>
            </a:xfrm>
          </p:grpSpPr>
          <p:sp>
            <p:nvSpPr>
              <p:cNvPr id="37" name="TextBox 36">
                <a:extLst>
                  <a:ext uri="{FF2B5EF4-FFF2-40B4-BE49-F238E27FC236}">
                    <a16:creationId xmlns:a16="http://schemas.microsoft.com/office/drawing/2014/main" id="{ED795EA8-47CB-4E93-9052-FC8E742C0AA9}"/>
                  </a:ext>
                </a:extLst>
              </p:cNvPr>
              <p:cNvSpPr txBox="1"/>
              <p:nvPr/>
            </p:nvSpPr>
            <p:spPr>
              <a:xfrm>
                <a:off x="4550342" y="945293"/>
                <a:ext cx="910506" cy="369332"/>
              </a:xfrm>
              <a:prstGeom prst="rect">
                <a:avLst/>
              </a:prstGeom>
            </p:spPr>
            <p:txBody>
              <a:bodyPr wrap="non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93EB20"/>
                    </a:solidFill>
                    <a:effectLst/>
                    <a:uLnTx/>
                    <a:uFillTx/>
                    <a:latin typeface="Tahoma"/>
                    <a:ea typeface="+mn-ea"/>
                    <a:cs typeface="+mn-cs"/>
                  </a:rPr>
                  <a:t>400</a:t>
                </a:r>
                <a:r>
                  <a:rPr kumimoji="0" lang="en-US" sz="2400" b="0" i="0" u="none" strike="noStrike" kern="1200" cap="none" spc="0" normalizeH="0" baseline="0" noProof="0">
                    <a:ln>
                      <a:noFill/>
                    </a:ln>
                    <a:solidFill>
                      <a:srgbClr val="93EB20"/>
                    </a:solidFill>
                    <a:effectLst/>
                    <a:uLnTx/>
                    <a:uFillTx/>
                    <a:latin typeface="Tahoma"/>
                    <a:ea typeface="+mn-ea"/>
                    <a:cs typeface="+mn-cs"/>
                  </a:rPr>
                  <a:t>K</a:t>
                </a:r>
                <a:r>
                  <a:rPr kumimoji="0" lang="en-US" sz="2400" b="0" i="0" u="none" strike="noStrike" kern="1200" cap="none" spc="0" normalizeH="0" baseline="0" noProof="0" dirty="0">
                    <a:ln>
                      <a:noFill/>
                    </a:ln>
                    <a:solidFill>
                      <a:srgbClr val="93EB20"/>
                    </a:solidFill>
                    <a:effectLst/>
                    <a:uLnTx/>
                    <a:uFillTx/>
                    <a:latin typeface="Tahoma"/>
                    <a:ea typeface="+mn-ea"/>
                    <a:cs typeface="+mn-cs"/>
                  </a:rPr>
                  <a:t>+</a:t>
                </a:r>
                <a:endParaRPr kumimoji="0" lang="ru-RU" sz="2400" b="0" i="0" u="none" strike="noStrike" kern="1200" cap="none" spc="0" normalizeH="0" baseline="0" noProof="0" dirty="0">
                  <a:ln>
                    <a:noFill/>
                  </a:ln>
                  <a:solidFill>
                    <a:srgbClr val="93EB20"/>
                  </a:solidFill>
                  <a:effectLst/>
                  <a:uLnTx/>
                  <a:uFillTx/>
                  <a:latin typeface="Tahoma"/>
                  <a:ea typeface="+mn-ea"/>
                  <a:cs typeface="+mn-cs"/>
                </a:endParaRPr>
              </a:p>
            </p:txBody>
          </p:sp>
          <p:sp>
            <p:nvSpPr>
              <p:cNvPr id="40" name="Rectangle 39">
                <a:extLst>
                  <a:ext uri="{FF2B5EF4-FFF2-40B4-BE49-F238E27FC236}">
                    <a16:creationId xmlns:a16="http://schemas.microsoft.com/office/drawing/2014/main" id="{96450C9F-9FD8-454B-8D54-BDC24D611A96}"/>
                  </a:ext>
                </a:extLst>
              </p:cNvPr>
              <p:cNvSpPr/>
              <p:nvPr/>
            </p:nvSpPr>
            <p:spPr>
              <a:xfrm>
                <a:off x="4550342" y="1308401"/>
                <a:ext cx="2165447" cy="169277"/>
              </a:xfrm>
              <a:prstGeom prst="rect">
                <a:avLst/>
              </a:prstGeom>
            </p:spPr>
            <p:txBody>
              <a:bodyPr wrap="square" lIns="0" tIns="0" rIns="0" bIns="0">
                <a:spAutoFit/>
              </a:bodyPr>
              <a:lstStyle/>
              <a:p>
                <a:pPr marL="0" marR="0" lvl="0" indent="0" algn="l" defTabSz="685783" rtl="0" eaLnBrk="1" fontAlgn="auto" latinLnBrk="0" hangingPunct="1">
                  <a:lnSpc>
                    <a:spcPct val="100000"/>
                  </a:lnSpc>
                  <a:spcBef>
                    <a:spcPts val="525"/>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전세계 고객</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kumimoji="0" lang="en-US" sz="1100" b="0" i="0" u="none" strike="noStrike" kern="1200" cap="none" spc="0" normalizeH="0" baseline="0" noProof="0" dirty="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12</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년 연속 성장</a:t>
                </a:r>
                <a:endParaRPr kumimoji="0" lang="ru-RU" sz="1100" b="0" i="0" u="none" strike="noStrike" kern="1200" cap="none" spc="0" normalizeH="0" baseline="0" noProof="0" dirty="0">
                  <a:ln>
                    <a:noFill/>
                  </a:ln>
                  <a:solidFill>
                    <a:srgbClr val="FFFFFF"/>
                  </a:solidFill>
                  <a:effectLst/>
                  <a:uLnTx/>
                  <a:uFillTx/>
                  <a:latin typeface="Tahoma"/>
                  <a:ea typeface="+mn-ea"/>
                  <a:cs typeface="+mn-cs"/>
                </a:endParaRPr>
              </a:p>
            </p:txBody>
          </p:sp>
        </p:grpSp>
        <p:pic>
          <p:nvPicPr>
            <p:cNvPr id="23" name="Graphic 22">
              <a:extLst>
                <a:ext uri="{FF2B5EF4-FFF2-40B4-BE49-F238E27FC236}">
                  <a16:creationId xmlns:a16="http://schemas.microsoft.com/office/drawing/2014/main" id="{C9F4A520-6A02-4AD9-BAF1-99EACF2DB1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72776" y="1052852"/>
              <a:ext cx="531868" cy="541036"/>
            </a:xfrm>
            <a:prstGeom prst="rect">
              <a:avLst/>
            </a:prstGeom>
          </p:spPr>
        </p:pic>
      </p:grpSp>
      <p:grpSp>
        <p:nvGrpSpPr>
          <p:cNvPr id="25" name="Group 24">
            <a:extLst>
              <a:ext uri="{FF2B5EF4-FFF2-40B4-BE49-F238E27FC236}">
                <a16:creationId xmlns:a16="http://schemas.microsoft.com/office/drawing/2014/main" id="{A7B48709-3E58-49E0-B096-45916A267B5B}"/>
              </a:ext>
            </a:extLst>
          </p:cNvPr>
          <p:cNvGrpSpPr/>
          <p:nvPr/>
        </p:nvGrpSpPr>
        <p:grpSpPr>
          <a:xfrm>
            <a:off x="3872285" y="998699"/>
            <a:ext cx="2817878" cy="720000"/>
            <a:chOff x="6501388" y="1990359"/>
            <a:chExt cx="2817878" cy="720000"/>
          </a:xfrm>
        </p:grpSpPr>
        <p:grpSp>
          <p:nvGrpSpPr>
            <p:cNvPr id="15" name="Group 14">
              <a:extLst>
                <a:ext uri="{FF2B5EF4-FFF2-40B4-BE49-F238E27FC236}">
                  <a16:creationId xmlns:a16="http://schemas.microsoft.com/office/drawing/2014/main" id="{F1340CCE-05A7-4424-9930-A6821AA94AF8}"/>
                </a:ext>
              </a:extLst>
            </p:cNvPr>
            <p:cNvGrpSpPr/>
            <p:nvPr/>
          </p:nvGrpSpPr>
          <p:grpSpPr>
            <a:xfrm>
              <a:off x="7153819" y="1995939"/>
              <a:ext cx="2165447" cy="701662"/>
              <a:chOff x="6680429" y="2792423"/>
              <a:chExt cx="2165447" cy="701662"/>
            </a:xfrm>
          </p:grpSpPr>
          <p:sp>
            <p:nvSpPr>
              <p:cNvPr id="19" name="TextBox 18">
                <a:extLst>
                  <a:ext uri="{FF2B5EF4-FFF2-40B4-BE49-F238E27FC236}">
                    <a16:creationId xmlns:a16="http://schemas.microsoft.com/office/drawing/2014/main" id="{395B31D4-10A7-427E-B8EC-E9251743A17A}"/>
                  </a:ext>
                </a:extLst>
              </p:cNvPr>
              <p:cNvSpPr txBox="1"/>
              <p:nvPr/>
            </p:nvSpPr>
            <p:spPr>
              <a:xfrm>
                <a:off x="6680429" y="2792423"/>
                <a:ext cx="637995" cy="369332"/>
              </a:xfrm>
              <a:prstGeom prst="rect">
                <a:avLst/>
              </a:prstGeom>
            </p:spPr>
            <p:txBody>
              <a:bodyPr wrap="non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93EB20"/>
                    </a:solidFill>
                    <a:effectLst/>
                    <a:uLnTx/>
                    <a:uFillTx/>
                    <a:latin typeface="Tahoma"/>
                    <a:ea typeface="+mn-ea"/>
                    <a:cs typeface="+mn-cs"/>
                  </a:rPr>
                  <a:t>76%</a:t>
                </a:r>
                <a:endParaRPr kumimoji="0" lang="ru-RU" sz="2400" b="0" i="0" u="none" strike="noStrike" kern="1200" cap="none" spc="0" normalizeH="0" baseline="0" noProof="0">
                  <a:ln>
                    <a:noFill/>
                  </a:ln>
                  <a:solidFill>
                    <a:srgbClr val="93EB20"/>
                  </a:solidFill>
                  <a:effectLst/>
                  <a:uLnTx/>
                  <a:uFillTx/>
                  <a:latin typeface="Tahoma"/>
                  <a:ea typeface="+mn-ea"/>
                  <a:cs typeface="+mn-cs"/>
                </a:endParaRPr>
              </a:p>
            </p:txBody>
          </p:sp>
          <p:sp>
            <p:nvSpPr>
              <p:cNvPr id="20" name="Rectangle 19">
                <a:extLst>
                  <a:ext uri="{FF2B5EF4-FFF2-40B4-BE49-F238E27FC236}">
                    <a16:creationId xmlns:a16="http://schemas.microsoft.com/office/drawing/2014/main" id="{546E4CDB-5492-4C36-9EA3-0A6FCCD097F0}"/>
                  </a:ext>
                </a:extLst>
              </p:cNvPr>
              <p:cNvSpPr/>
              <p:nvPr/>
            </p:nvSpPr>
            <p:spPr>
              <a:xfrm>
                <a:off x="6680429" y="3155531"/>
                <a:ext cx="2165447" cy="338554"/>
              </a:xfrm>
              <a:prstGeom prst="rect">
                <a:avLst/>
              </a:prstGeom>
            </p:spPr>
            <p:txBody>
              <a:bodyPr wrap="square" lIns="0" tIns="0" rIns="0" bIns="0">
                <a:spAutoFit/>
              </a:bodyPr>
              <a:lstStyle/>
              <a:p>
                <a:pPr lvl="0" defTabSz="685783">
                  <a:spcBef>
                    <a:spcPts val="525"/>
                  </a:spcBef>
                  <a:defRPr/>
                </a:pP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글로벌 </a:t>
                </a:r>
                <a:r>
                  <a:rPr kumimoji="0" lang="en-US" altLang="ko-KR"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2000</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 대기업 및 </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Fortune </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500 </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대기업 중 </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Veeam </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고객</a:t>
                </a:r>
                <a:endParaRPr kumimoji="0" 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pic>
          <p:nvPicPr>
            <p:cNvPr id="86" name="Graphic 85">
              <a:extLst>
                <a:ext uri="{FF2B5EF4-FFF2-40B4-BE49-F238E27FC236}">
                  <a16:creationId xmlns:a16="http://schemas.microsoft.com/office/drawing/2014/main" id="{035BA3C6-4AE6-448D-B400-68708190BB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01388" y="1990359"/>
              <a:ext cx="521381" cy="720000"/>
            </a:xfrm>
            <a:prstGeom prst="rect">
              <a:avLst/>
            </a:prstGeom>
          </p:spPr>
        </p:pic>
      </p:grpSp>
      <p:sp>
        <p:nvSpPr>
          <p:cNvPr id="87" name="TextBox 86">
            <a:extLst>
              <a:ext uri="{FF2B5EF4-FFF2-40B4-BE49-F238E27FC236}">
                <a16:creationId xmlns:a16="http://schemas.microsoft.com/office/drawing/2014/main" id="{92EFB494-D9F6-495C-871D-6C16D3EEB3BF}"/>
              </a:ext>
            </a:extLst>
          </p:cNvPr>
          <p:cNvSpPr txBox="1"/>
          <p:nvPr/>
        </p:nvSpPr>
        <p:spPr>
          <a:xfrm>
            <a:off x="365760" y="4963255"/>
            <a:ext cx="3670877" cy="76944"/>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467D7D"/>
                </a:solidFill>
                <a:effectLst/>
                <a:uLnTx/>
                <a:uFillTx/>
                <a:latin typeface="Tahoma"/>
                <a:ea typeface="+mn-ea"/>
                <a:cs typeface="+mn-cs"/>
              </a:rPr>
              <a:t>© 2019 Veeam Software. Confidential information. All rights reserved. All trademarks are the property of their respective owners.</a:t>
            </a:r>
          </a:p>
        </p:txBody>
      </p:sp>
      <p:sp>
        <p:nvSpPr>
          <p:cNvPr id="4" name="Rectangle 3">
            <a:extLst>
              <a:ext uri="{FF2B5EF4-FFF2-40B4-BE49-F238E27FC236}">
                <a16:creationId xmlns:a16="http://schemas.microsoft.com/office/drawing/2014/main" id="{4D463A44-C9CF-400E-8DA3-06E0BACEF7CD}"/>
              </a:ext>
            </a:extLst>
          </p:cNvPr>
          <p:cNvSpPr/>
          <p:nvPr/>
        </p:nvSpPr>
        <p:spPr>
          <a:xfrm>
            <a:off x="349252" y="3108742"/>
            <a:ext cx="2107949" cy="169277"/>
          </a:xfrm>
          <a:prstGeom prst="rect">
            <a:avLst/>
          </a:prstGeom>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rgbClr val="93EB20"/>
                </a:solidFill>
                <a:effectLst/>
                <a:uLnTx/>
                <a:uFillTx/>
                <a:latin typeface="Tahoma"/>
                <a:ea typeface="+mn-ea"/>
                <a:cs typeface="+mn-cs"/>
              </a:rPr>
              <a:t>고객 만족도 </a:t>
            </a:r>
            <a:r>
              <a:rPr kumimoji="0" lang="en-US" altLang="ko-KR" sz="1100" b="0" i="0" u="none" strike="noStrike" kern="1200" cap="none" spc="0" normalizeH="0" baseline="0" noProof="0" dirty="0">
                <a:ln>
                  <a:noFill/>
                </a:ln>
                <a:solidFill>
                  <a:srgbClr val="93EB20"/>
                </a:solidFill>
                <a:effectLst/>
                <a:uLnTx/>
                <a:uFillTx/>
                <a:latin typeface="Tahoma"/>
                <a:ea typeface="+mn-ea"/>
                <a:cs typeface="+mn-cs"/>
              </a:rPr>
              <a:t>IT</a:t>
            </a:r>
            <a:r>
              <a:rPr kumimoji="0" lang="en-US" altLang="ko-KR" sz="1100" b="0" i="0" u="none" strike="noStrike" kern="1200" cap="none" spc="0" normalizeH="0" noProof="0" dirty="0">
                <a:ln>
                  <a:noFill/>
                </a:ln>
                <a:solidFill>
                  <a:srgbClr val="93EB20"/>
                </a:solidFill>
                <a:effectLst/>
                <a:uLnTx/>
                <a:uFillTx/>
                <a:latin typeface="Tahoma"/>
                <a:ea typeface="+mn-ea"/>
                <a:cs typeface="+mn-cs"/>
              </a:rPr>
              <a:t> </a:t>
            </a:r>
            <a:r>
              <a:rPr kumimoji="0" lang="ko-KR" altLang="en-US" sz="1100" b="0" i="0" u="none" strike="noStrike" kern="1200" cap="none" spc="0" normalizeH="0" noProof="0" dirty="0">
                <a:ln>
                  <a:noFill/>
                </a:ln>
                <a:solidFill>
                  <a:srgbClr val="93EB20"/>
                </a:solidFill>
                <a:effectLst/>
                <a:uLnTx/>
                <a:uFillTx/>
                <a:latin typeface="Tahoma"/>
                <a:ea typeface="+mn-ea"/>
                <a:cs typeface="+mn-cs"/>
              </a:rPr>
              <a:t>제품</a:t>
            </a:r>
            <a:r>
              <a:rPr kumimoji="0" lang="ko-KR" altLang="en-US" sz="1100" b="0" i="0" u="none" strike="noStrike" kern="1200" cap="none" spc="0" normalizeH="0" baseline="0" noProof="0" dirty="0">
                <a:ln>
                  <a:noFill/>
                </a:ln>
                <a:solidFill>
                  <a:srgbClr val="93EB20"/>
                </a:solidFill>
                <a:effectLst/>
                <a:uLnTx/>
                <a:uFillTx/>
                <a:latin typeface="Tahoma"/>
                <a:ea typeface="+mn-ea"/>
                <a:cs typeface="+mn-cs"/>
              </a:rPr>
              <a:t> 평균의 </a:t>
            </a:r>
            <a:r>
              <a:rPr kumimoji="0" lang="en-US" sz="1100" b="0" i="0" u="none" strike="noStrike" kern="1200" cap="none" spc="0" normalizeH="0" baseline="0" noProof="0" dirty="0">
                <a:ln>
                  <a:noFill/>
                </a:ln>
                <a:solidFill>
                  <a:srgbClr val="93EB20"/>
                </a:solidFill>
                <a:effectLst/>
                <a:uLnTx/>
                <a:uFillTx/>
                <a:latin typeface="Tahoma"/>
                <a:ea typeface="+mn-ea"/>
                <a:cs typeface="+mn-cs"/>
              </a:rPr>
              <a:t>3.5</a:t>
            </a:r>
            <a:r>
              <a:rPr kumimoji="0" lang="ko-KR" altLang="en-US" sz="1100" b="0" i="0" u="none" strike="noStrike" kern="1200" cap="none" spc="0" normalizeH="0" baseline="0" noProof="0" dirty="0">
                <a:ln>
                  <a:noFill/>
                </a:ln>
                <a:solidFill>
                  <a:srgbClr val="93EB20"/>
                </a:solidFill>
                <a:effectLst/>
                <a:uLnTx/>
                <a:uFillTx/>
                <a:latin typeface="Tahoma"/>
                <a:ea typeface="+mn-ea"/>
                <a:cs typeface="+mn-cs"/>
              </a:rPr>
              <a:t>배</a:t>
            </a:r>
            <a:endParaRPr kumimoji="0" lang="ru-RU" sz="1100" b="0" i="0" u="none" strike="noStrike" kern="1200" cap="none" spc="0" normalizeH="0" baseline="0" noProof="0" dirty="0">
              <a:ln>
                <a:noFill/>
              </a:ln>
              <a:solidFill>
                <a:srgbClr val="93EB20"/>
              </a:solidFill>
              <a:effectLst/>
              <a:uLnTx/>
              <a:uFillTx/>
              <a:latin typeface="Tahoma"/>
              <a:ea typeface="+mn-ea"/>
              <a:cs typeface="+mn-cs"/>
            </a:endParaRPr>
          </a:p>
        </p:txBody>
      </p:sp>
      <p:grpSp>
        <p:nvGrpSpPr>
          <p:cNvPr id="12" name="Group 11">
            <a:extLst>
              <a:ext uri="{FF2B5EF4-FFF2-40B4-BE49-F238E27FC236}">
                <a16:creationId xmlns:a16="http://schemas.microsoft.com/office/drawing/2014/main" id="{A4E8C6DE-3178-4C76-85A6-7AE237389FCD}"/>
              </a:ext>
            </a:extLst>
          </p:cNvPr>
          <p:cNvGrpSpPr/>
          <p:nvPr/>
        </p:nvGrpSpPr>
        <p:grpSpPr>
          <a:xfrm>
            <a:off x="6512426" y="1000830"/>
            <a:ext cx="2836664" cy="759229"/>
            <a:chOff x="6512426" y="1000830"/>
            <a:chExt cx="2836664" cy="759229"/>
          </a:xfrm>
        </p:grpSpPr>
        <p:grpSp>
          <p:nvGrpSpPr>
            <p:cNvPr id="13" name="Group 12">
              <a:extLst>
                <a:ext uri="{FF2B5EF4-FFF2-40B4-BE49-F238E27FC236}">
                  <a16:creationId xmlns:a16="http://schemas.microsoft.com/office/drawing/2014/main" id="{FCF76270-904E-4577-B8C2-AE087D2F9347}"/>
                </a:ext>
              </a:extLst>
            </p:cNvPr>
            <p:cNvGrpSpPr/>
            <p:nvPr/>
          </p:nvGrpSpPr>
          <p:grpSpPr>
            <a:xfrm>
              <a:off x="7183643" y="1000830"/>
              <a:ext cx="2165447" cy="759229"/>
              <a:chOff x="6680429" y="2204838"/>
              <a:chExt cx="2165447" cy="788160"/>
            </a:xfrm>
          </p:grpSpPr>
          <p:sp>
            <p:nvSpPr>
              <p:cNvPr id="17" name="TextBox 16">
                <a:extLst>
                  <a:ext uri="{FF2B5EF4-FFF2-40B4-BE49-F238E27FC236}">
                    <a16:creationId xmlns:a16="http://schemas.microsoft.com/office/drawing/2014/main" id="{406FD201-0656-4E08-823A-37EB3FE89049}"/>
                  </a:ext>
                </a:extLst>
              </p:cNvPr>
              <p:cNvSpPr txBox="1"/>
              <p:nvPr/>
            </p:nvSpPr>
            <p:spPr>
              <a:xfrm>
                <a:off x="6680429" y="2204838"/>
                <a:ext cx="504946" cy="383405"/>
              </a:xfrm>
              <a:prstGeom prst="rect">
                <a:avLst/>
              </a:prstGeom>
            </p:spPr>
            <p:txBody>
              <a:bodyPr wrap="non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3EB20"/>
                    </a:solidFill>
                    <a:effectLst/>
                    <a:uLnTx/>
                    <a:uFillTx/>
                    <a:latin typeface="Tahoma"/>
                    <a:ea typeface="+mn-ea"/>
                    <a:cs typeface="+mn-cs"/>
                  </a:rPr>
                  <a:t>160</a:t>
                </a:r>
                <a:endParaRPr kumimoji="0" lang="ru-RU" sz="2400" b="0" i="0" u="none" strike="noStrike" kern="1200" cap="none" spc="0" normalizeH="0" baseline="0" noProof="0" dirty="0">
                  <a:ln>
                    <a:noFill/>
                  </a:ln>
                  <a:solidFill>
                    <a:srgbClr val="93EB20"/>
                  </a:solidFill>
                  <a:effectLst/>
                  <a:uLnTx/>
                  <a:uFillTx/>
                  <a:latin typeface="Tahoma"/>
                  <a:ea typeface="+mn-ea"/>
                  <a:cs typeface="+mn-cs"/>
                </a:endParaRPr>
              </a:p>
            </p:txBody>
          </p:sp>
          <p:sp>
            <p:nvSpPr>
              <p:cNvPr id="18" name="Rectangle 17">
                <a:extLst>
                  <a:ext uri="{FF2B5EF4-FFF2-40B4-BE49-F238E27FC236}">
                    <a16:creationId xmlns:a16="http://schemas.microsoft.com/office/drawing/2014/main" id="{78B7DED5-AF72-4D4A-8AA7-DC4345AC0BD6}"/>
                  </a:ext>
                </a:extLst>
              </p:cNvPr>
              <p:cNvSpPr/>
              <p:nvPr/>
            </p:nvSpPr>
            <p:spPr>
              <a:xfrm>
                <a:off x="6680429" y="2574980"/>
                <a:ext cx="2165447" cy="418018"/>
              </a:xfrm>
              <a:prstGeom prst="rect">
                <a:avLst/>
              </a:prstGeom>
            </p:spPr>
            <p:txBody>
              <a:bodyPr wrap="square" lIns="0" tIns="0" rIns="0" bIns="0">
                <a:spAutoFit/>
              </a:bodyPr>
              <a:lstStyle/>
              <a:p>
                <a:pPr marL="0" marR="0" lvl="0" indent="0" algn="l" defTabSz="685783" rtl="0" eaLnBrk="1" fontAlgn="auto" latinLnBrk="0" hangingPunct="1">
                  <a:lnSpc>
                    <a:spcPct val="100000"/>
                  </a:lnSpc>
                  <a:spcBef>
                    <a:spcPts val="525"/>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Tahoma"/>
                    <a:ea typeface="+mn-ea"/>
                    <a:cs typeface="+mn-cs"/>
                  </a:rPr>
                  <a:t>나라들에 </a:t>
                </a:r>
                <a:r>
                  <a:rPr kumimoji="0" lang="en-US" sz="1100" b="0" i="0" u="none" strike="noStrike" kern="1200" cap="none" spc="0" normalizeH="0" baseline="0" noProof="0" dirty="0">
                    <a:ln>
                      <a:noFill/>
                    </a:ln>
                    <a:solidFill>
                      <a:srgbClr val="93EB20"/>
                    </a:solidFill>
                    <a:effectLst/>
                    <a:uLnTx/>
                    <a:uFillTx/>
                    <a:latin typeface="Tahoma"/>
                    <a:ea typeface="Tahoma"/>
                    <a:cs typeface="Tahoma"/>
                  </a:rPr>
                  <a:t>4</a:t>
                </a:r>
                <a:r>
                  <a:rPr kumimoji="0" lang="en-US" altLang="ko-KR" sz="1100" b="0" i="0" u="none" strike="noStrike" kern="1200" cap="none" spc="0" normalizeH="0" baseline="0" noProof="0" dirty="0">
                    <a:ln>
                      <a:noFill/>
                    </a:ln>
                    <a:solidFill>
                      <a:srgbClr val="93EB20"/>
                    </a:solidFill>
                    <a:effectLst/>
                    <a:uLnTx/>
                    <a:uFillTx/>
                    <a:latin typeface="Tahoma"/>
                    <a:ea typeface="Tahoma"/>
                    <a:cs typeface="Tahoma"/>
                  </a:rPr>
                  <a:t>4</a:t>
                </a:r>
                <a:r>
                  <a:rPr kumimoji="0" lang="en-US" sz="1100" b="0" i="0" u="none" strike="noStrike" kern="1200" cap="none" spc="0" normalizeH="0" baseline="0" noProof="0" dirty="0">
                    <a:ln>
                      <a:noFill/>
                    </a:ln>
                    <a:solidFill>
                      <a:srgbClr val="93EB20"/>
                    </a:solidFill>
                    <a:effectLst/>
                    <a:uLnTx/>
                    <a:uFillTx/>
                    <a:latin typeface="Tahoma"/>
                    <a:ea typeface="Tahoma"/>
                    <a:cs typeface="Tahoma"/>
                  </a:rPr>
                  <a:t>00+</a:t>
                </a:r>
                <a:r>
                  <a:rPr lang="ko-KR" altLang="en-US" sz="1100" dirty="0">
                    <a:solidFill>
                      <a:srgbClr val="FFFFFF"/>
                    </a:solidFill>
                    <a:latin typeface="Tahoma"/>
                  </a:rPr>
                  <a:t>명</a:t>
                </a:r>
                <a:r>
                  <a:rPr lang="en-US" sz="1100" dirty="0">
                    <a:solidFill>
                      <a:srgbClr val="FFFFFF"/>
                    </a:solidFill>
                    <a:latin typeface="Tahoma"/>
                  </a:rPr>
                  <a:t> </a:t>
                </a:r>
                <a:r>
                  <a:rPr lang="ko-KR" altLang="en-US" sz="1100" dirty="0">
                    <a:solidFill>
                      <a:srgbClr val="FFFFFF"/>
                    </a:solidFill>
                    <a:latin typeface="Tahoma"/>
                  </a:rPr>
                  <a:t>임직</a:t>
                </a:r>
                <a:r>
                  <a:rPr lang="ko-KR" altLang="en-US" sz="1100" dirty="0">
                    <a:solidFill>
                      <a:srgbClr val="FFFFFF"/>
                    </a:solidFill>
                    <a:latin typeface="Tahoma"/>
                    <a:ea typeface="Tahoma"/>
                    <a:cs typeface="Tahoma"/>
                  </a:rPr>
                  <a:t>원</a:t>
                </a:r>
                <a:endParaRPr lang="en-US" altLang="ko-KR" sz="1100" dirty="0">
                  <a:solidFill>
                    <a:srgbClr val="FFFFFF"/>
                  </a:solidFill>
                  <a:latin typeface="Tahoma"/>
                  <a:ea typeface="Tahoma"/>
                  <a:cs typeface="Tahoma"/>
                </a:endParaRPr>
              </a:p>
              <a:p>
                <a:pPr marL="0" marR="0" lvl="0" indent="0" algn="l" defTabSz="685783" rtl="0" eaLnBrk="1" fontAlgn="auto" latinLnBrk="0" hangingPunct="1">
                  <a:lnSpc>
                    <a:spcPct val="100000"/>
                  </a:lnSpc>
                  <a:spcBef>
                    <a:spcPts val="525"/>
                  </a:spcBef>
                  <a:spcAft>
                    <a:spcPts val="0"/>
                  </a:spcAft>
                  <a:buClrTx/>
                  <a:buSzTx/>
                  <a:buFontTx/>
                  <a:buNone/>
                  <a:tabLst/>
                  <a:defRPr/>
                </a:pPr>
                <a:r>
                  <a:rPr kumimoji="0" lang="en-US" altLang="ko-KR"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a:t>
                </a:r>
                <a:r>
                  <a:rPr kumimoji="0" lang="ko-KR" altLang="en-US"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한국 임직원 </a:t>
                </a:r>
                <a:r>
                  <a:rPr kumimoji="0" lang="en-US" altLang="ko-KR"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9</a:t>
                </a:r>
                <a:r>
                  <a:rPr kumimoji="0" lang="ko-KR" altLang="en-US"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명</a:t>
                </a:r>
                <a:r>
                  <a:rPr kumimoji="0" lang="en-US" altLang="ko-KR"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a:t>
                </a:r>
                <a:endParaRPr kumimoji="0" 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pic>
          <p:nvPicPr>
            <p:cNvPr id="11" name="Graphic 10">
              <a:extLst>
                <a:ext uri="{FF2B5EF4-FFF2-40B4-BE49-F238E27FC236}">
                  <a16:creationId xmlns:a16="http://schemas.microsoft.com/office/drawing/2014/main" id="{2A362C12-8883-4B71-A372-ED24190EB6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12426" y="1004909"/>
              <a:ext cx="504000" cy="504000"/>
            </a:xfrm>
            <a:prstGeom prst="rect">
              <a:avLst/>
            </a:prstGeom>
          </p:spPr>
        </p:pic>
      </p:grpSp>
      <p:grpSp>
        <p:nvGrpSpPr>
          <p:cNvPr id="43" name="Group 42">
            <a:extLst>
              <a:ext uri="{FF2B5EF4-FFF2-40B4-BE49-F238E27FC236}">
                <a16:creationId xmlns:a16="http://schemas.microsoft.com/office/drawing/2014/main" id="{CA0D55AF-31CA-4004-8ABC-C250D40F9DAE}"/>
              </a:ext>
            </a:extLst>
          </p:cNvPr>
          <p:cNvGrpSpPr/>
          <p:nvPr/>
        </p:nvGrpSpPr>
        <p:grpSpPr>
          <a:xfrm>
            <a:off x="6472238" y="2103861"/>
            <a:ext cx="2458698" cy="589333"/>
            <a:chOff x="6472238" y="2103861"/>
            <a:chExt cx="2132488" cy="589333"/>
          </a:xfrm>
        </p:grpSpPr>
        <p:grpSp>
          <p:nvGrpSpPr>
            <p:cNvPr id="42" name="Group 41">
              <a:extLst>
                <a:ext uri="{FF2B5EF4-FFF2-40B4-BE49-F238E27FC236}">
                  <a16:creationId xmlns:a16="http://schemas.microsoft.com/office/drawing/2014/main" id="{1387BFB5-B9EB-4532-B52E-1CA68762ED80}"/>
                </a:ext>
              </a:extLst>
            </p:cNvPr>
            <p:cNvGrpSpPr/>
            <p:nvPr/>
          </p:nvGrpSpPr>
          <p:grpSpPr>
            <a:xfrm>
              <a:off x="7183643" y="2103861"/>
              <a:ext cx="1421083" cy="526654"/>
              <a:chOff x="7183643" y="2089573"/>
              <a:chExt cx="1421083" cy="526654"/>
            </a:xfrm>
          </p:grpSpPr>
          <p:sp>
            <p:nvSpPr>
              <p:cNvPr id="88" name="Rectangle 87">
                <a:extLst>
                  <a:ext uri="{FF2B5EF4-FFF2-40B4-BE49-F238E27FC236}">
                    <a16:creationId xmlns:a16="http://schemas.microsoft.com/office/drawing/2014/main" id="{E4F3E0CD-792C-42A8-BDD7-9595A0DFB756}"/>
                  </a:ext>
                </a:extLst>
              </p:cNvPr>
              <p:cNvSpPr/>
              <p:nvPr/>
            </p:nvSpPr>
            <p:spPr>
              <a:xfrm>
                <a:off x="7183643" y="2089573"/>
                <a:ext cx="1421083" cy="369332"/>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$1billion+</a:t>
                </a:r>
                <a:endParaRPr kumimoji="0" lang="en-US" sz="16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16D05F73-0FC7-47D5-805B-27B7B8110949}"/>
                  </a:ext>
                </a:extLst>
              </p:cNvPr>
              <p:cNvSpPr/>
              <p:nvPr/>
            </p:nvSpPr>
            <p:spPr>
              <a:xfrm>
                <a:off x="7183643" y="2446950"/>
                <a:ext cx="775853" cy="169277"/>
              </a:xfrm>
              <a:prstGeom prst="rect">
                <a:avLst/>
              </a:prstGeom>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2019</a:t>
                </a: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년 매출</a:t>
                </a:r>
                <a:endParaRPr kumimoji="0" lang="ru-RU" sz="1100" b="0" i="0" u="none" strike="noStrike" kern="1200" cap="none" spc="0" normalizeH="0" baseline="0" noProof="0" dirty="0">
                  <a:ln>
                    <a:noFill/>
                  </a:ln>
                  <a:solidFill>
                    <a:srgbClr val="FFFFFF"/>
                  </a:solidFill>
                  <a:effectLst/>
                  <a:uLnTx/>
                  <a:uFillTx/>
                  <a:latin typeface="Tahoma"/>
                  <a:ea typeface="+mn-ea"/>
                  <a:cs typeface="+mn-cs"/>
                </a:endParaRPr>
              </a:p>
            </p:txBody>
          </p:sp>
        </p:grpSp>
        <p:pic>
          <p:nvPicPr>
            <p:cNvPr id="89" name="Graphic 88">
              <a:extLst>
                <a:ext uri="{FF2B5EF4-FFF2-40B4-BE49-F238E27FC236}">
                  <a16:creationId xmlns:a16="http://schemas.microsoft.com/office/drawing/2014/main" id="{7956B7A5-05C5-45AE-9945-F2B36ACA3D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72238" y="2107406"/>
              <a:ext cx="585788" cy="585788"/>
            </a:xfrm>
            <a:prstGeom prst="rect">
              <a:avLst/>
            </a:prstGeom>
          </p:spPr>
        </p:pic>
      </p:grpSp>
      <p:sp>
        <p:nvSpPr>
          <p:cNvPr id="90" name="Freeform: Shape 9">
            <a:extLst>
              <a:ext uri="{FF2B5EF4-FFF2-40B4-BE49-F238E27FC236}">
                <a16:creationId xmlns:a16="http://schemas.microsoft.com/office/drawing/2014/main" id="{B1C87F28-389E-4B0E-9CA3-C0F49ECAE955}"/>
              </a:ext>
            </a:extLst>
          </p:cNvPr>
          <p:cNvSpPr/>
          <p:nvPr/>
        </p:nvSpPr>
        <p:spPr bwMode="auto">
          <a:xfrm flipH="1">
            <a:off x="2792780" y="1049294"/>
            <a:ext cx="912288" cy="964560"/>
          </a:xfrm>
          <a:custGeom>
            <a:avLst/>
            <a:gdLst>
              <a:gd name="connsiteX0" fmla="*/ 146050 w 146050"/>
              <a:gd name="connsiteY0" fmla="*/ 762000 h 762000"/>
              <a:gd name="connsiteX1" fmla="*/ 146050 w 146050"/>
              <a:gd name="connsiteY1" fmla="*/ 0 h 762000"/>
              <a:gd name="connsiteX2" fmla="*/ 0 w 146050"/>
              <a:gd name="connsiteY2" fmla="*/ 0 h 762000"/>
              <a:gd name="connsiteX0" fmla="*/ 1550987 w 1550987"/>
              <a:gd name="connsiteY0" fmla="*/ 766762 h 766762"/>
              <a:gd name="connsiteX1" fmla="*/ 1550987 w 1550987"/>
              <a:gd name="connsiteY1" fmla="*/ 4762 h 766762"/>
              <a:gd name="connsiteX2" fmla="*/ 0 w 1550987"/>
              <a:gd name="connsiteY2" fmla="*/ 0 h 766762"/>
              <a:gd name="connsiteX0" fmla="*/ 1615281 w 1615281"/>
              <a:gd name="connsiteY0" fmla="*/ 766762 h 766762"/>
              <a:gd name="connsiteX1" fmla="*/ 1615281 w 1615281"/>
              <a:gd name="connsiteY1" fmla="*/ 4762 h 766762"/>
              <a:gd name="connsiteX2" fmla="*/ 0 w 1615281"/>
              <a:gd name="connsiteY2" fmla="*/ 0 h 766762"/>
            </a:gdLst>
            <a:ahLst/>
            <a:cxnLst>
              <a:cxn ang="0">
                <a:pos x="connsiteX0" y="connsiteY0"/>
              </a:cxn>
              <a:cxn ang="0">
                <a:pos x="connsiteX1" y="connsiteY1"/>
              </a:cxn>
              <a:cxn ang="0">
                <a:pos x="connsiteX2" y="connsiteY2"/>
              </a:cxn>
            </a:cxnLst>
            <a:rect l="l" t="t" r="r" b="b"/>
            <a:pathLst>
              <a:path w="1615281" h="766762">
                <a:moveTo>
                  <a:pt x="1615281" y="766762"/>
                </a:moveTo>
                <a:lnTo>
                  <a:pt x="1615281" y="4762"/>
                </a:lnTo>
                <a:lnTo>
                  <a:pt x="0" y="0"/>
                </a:lnTo>
              </a:path>
            </a:pathLst>
          </a:custGeom>
          <a:noFill/>
          <a:ln>
            <a:gradFill>
              <a:gsLst>
                <a:gs pos="100000">
                  <a:srgbClr val="00E296">
                    <a:alpha val="17000"/>
                  </a:srgbClr>
                </a:gs>
                <a:gs pos="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pic>
        <p:nvPicPr>
          <p:cNvPr id="91" name="Graphic 1">
            <a:extLst>
              <a:ext uri="{FF2B5EF4-FFF2-40B4-BE49-F238E27FC236}">
                <a16:creationId xmlns:a16="http://schemas.microsoft.com/office/drawing/2014/main" id="{FB51AE5E-45D8-4E8C-9A87-2BB86AE515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1017" y="1737411"/>
            <a:ext cx="422848" cy="452586"/>
          </a:xfrm>
          <a:prstGeom prst="rect">
            <a:avLst/>
          </a:prstGeom>
        </p:spPr>
      </p:pic>
      <p:sp>
        <p:nvSpPr>
          <p:cNvPr id="92" name="Rectangle 8">
            <a:extLst>
              <a:ext uri="{FF2B5EF4-FFF2-40B4-BE49-F238E27FC236}">
                <a16:creationId xmlns:a16="http://schemas.microsoft.com/office/drawing/2014/main" id="{390D8483-CC6C-4A0A-B5BC-01286E415A45}"/>
              </a:ext>
            </a:extLst>
          </p:cNvPr>
          <p:cNvSpPr/>
          <p:nvPr/>
        </p:nvSpPr>
        <p:spPr>
          <a:xfrm>
            <a:off x="2301529" y="800107"/>
            <a:ext cx="1476542" cy="261610"/>
          </a:xfrm>
          <a:prstGeom prst="rect">
            <a:avLst/>
          </a:prstGeom>
        </p:spPr>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한국지사 </a:t>
            </a:r>
            <a:r>
              <a:rPr kumimoji="0" lang="en-US" altLang="ko-KR"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ko-KR" altLang="en-US"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서울</a:t>
            </a:r>
            <a:endParaRPr kumimoji="0" lang="ru-RU"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55827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ipe(down)">
                                      <p:cBhvr>
                                        <p:cTn id="23" dur="500"/>
                                        <p:tgtEl>
                                          <p:spTgt spid="9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par>
                          <p:cTn id="52" fill="hold">
                            <p:stCondLst>
                              <p:cond delay="6000"/>
                            </p:stCondLst>
                            <p:childTnLst>
                              <p:par>
                                <p:cTn id="53" presetID="10" presetClass="entr" presetSubtype="0" fill="hold" grpId="0" nodeType="afterEffect">
                                  <p:stCondLst>
                                    <p:cond delay="50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500"/>
                                        <p:tgtEl>
                                          <p:spTgt spid="75"/>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childTnLst>
                                </p:cTn>
                              </p:par>
                            </p:childTnLst>
                          </p:cTn>
                        </p:par>
                        <p:par>
                          <p:cTn id="77" fill="hold">
                            <p:stCondLst>
                              <p:cond delay="7000"/>
                            </p:stCondLst>
                            <p:childTnLst>
                              <p:par>
                                <p:cTn id="78" presetID="22" presetClass="entr" presetSubtype="8" fill="hold" grpId="0" nodeType="after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left)">
                                      <p:cBhvr>
                                        <p:cTn id="80" dur="500"/>
                                        <p:tgtEl>
                                          <p:spTgt spid="78"/>
                                        </p:tgtEl>
                                      </p:cBhvr>
                                    </p:animEffect>
                                  </p:childTnLst>
                                </p:cTn>
                              </p:par>
                            </p:childTnLst>
                          </p:cTn>
                        </p:par>
                        <p:par>
                          <p:cTn id="81" fill="hold">
                            <p:stCondLst>
                              <p:cond delay="7500"/>
                            </p:stCondLst>
                            <p:childTnLst>
                              <p:par>
                                <p:cTn id="82" presetID="10" presetClass="entr" presetSubtype="0" fill="hold" grpId="0" nodeType="after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500"/>
                                        <p:tgtEl>
                                          <p:spTgt spid="82"/>
                                        </p:tgtEl>
                                      </p:cBhvr>
                                    </p:animEffect>
                                  </p:childTnLst>
                                </p:cTn>
                              </p:par>
                            </p:childTnLst>
                          </p:cTn>
                        </p:par>
                        <p:par>
                          <p:cTn id="85" fill="hold">
                            <p:stCondLst>
                              <p:cond delay="8000"/>
                            </p:stCondLst>
                            <p:childTnLst>
                              <p:par>
                                <p:cTn id="86" presetID="22" presetClass="entr" presetSubtype="8" fill="hold" grpId="0" nodeType="after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wipe(left)">
                                      <p:cBhvr>
                                        <p:cTn id="88" dur="500"/>
                                        <p:tgtEl>
                                          <p:spTgt spid="79"/>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childTnLst>
                          </p:cTn>
                        </p:par>
                        <p:par>
                          <p:cTn id="93" fill="hold">
                            <p:stCondLst>
                              <p:cond delay="9000"/>
                            </p:stCondLst>
                            <p:childTnLst>
                              <p:par>
                                <p:cTn id="94" presetID="22" presetClass="entr" presetSubtype="8" fill="hold" grpId="0" nodeType="afterEffect">
                                  <p:stCondLst>
                                    <p:cond delay="0"/>
                                  </p:stCondLst>
                                  <p:childTnLst>
                                    <p:set>
                                      <p:cBhvr>
                                        <p:cTn id="95" dur="1" fill="hold">
                                          <p:stCondLst>
                                            <p:cond delay="0"/>
                                          </p:stCondLst>
                                        </p:cTn>
                                        <p:tgtEl>
                                          <p:spTgt spid="80"/>
                                        </p:tgtEl>
                                        <p:attrNameLst>
                                          <p:attrName>style.visibility</p:attrName>
                                        </p:attrNameLst>
                                      </p:cBhvr>
                                      <p:to>
                                        <p:strVal val="visible"/>
                                      </p:to>
                                    </p:set>
                                    <p:animEffect transition="in" filter="wipe(left)">
                                      <p:cBhvr>
                                        <p:cTn id="96" dur="500"/>
                                        <p:tgtEl>
                                          <p:spTgt spid="80"/>
                                        </p:tgtEl>
                                      </p:cBhvr>
                                    </p:animEffect>
                                  </p:childTnLst>
                                </p:cTn>
                              </p:par>
                            </p:childTnLst>
                          </p:cTn>
                        </p:par>
                        <p:par>
                          <p:cTn id="97" fill="hold">
                            <p:stCondLst>
                              <p:cond delay="9500"/>
                            </p:stCondLst>
                            <p:childTnLst>
                              <p:par>
                                <p:cTn id="98" presetID="10" presetClass="entr" presetSubtype="0"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par>
                          <p:cTn id="101" fill="hold">
                            <p:stCondLst>
                              <p:cond delay="10000"/>
                            </p:stCondLst>
                            <p:childTnLst>
                              <p:par>
                                <p:cTn id="102" presetID="22" presetClass="entr" presetSubtype="8" fill="hold" grpId="0" nodeType="afterEffect">
                                  <p:stCondLst>
                                    <p:cond delay="0"/>
                                  </p:stCondLst>
                                  <p:childTnLst>
                                    <p:set>
                                      <p:cBhvr>
                                        <p:cTn id="103" dur="1" fill="hold">
                                          <p:stCondLst>
                                            <p:cond delay="0"/>
                                          </p:stCondLst>
                                        </p:cTn>
                                        <p:tgtEl>
                                          <p:spTgt spid="81"/>
                                        </p:tgtEl>
                                        <p:attrNameLst>
                                          <p:attrName>style.visibility</p:attrName>
                                        </p:attrNameLst>
                                      </p:cBhvr>
                                      <p:to>
                                        <p:strVal val="visible"/>
                                      </p:to>
                                    </p:set>
                                    <p:animEffect transition="in" filter="wipe(left)">
                                      <p:cBhvr>
                                        <p:cTn id="104" dur="500"/>
                                        <p:tgtEl>
                                          <p:spTgt spid="81"/>
                                        </p:tgtEl>
                                      </p:cBhvr>
                                    </p:animEffect>
                                  </p:childTnLst>
                                </p:cTn>
                              </p:par>
                            </p:childTnLst>
                          </p:cTn>
                        </p:par>
                        <p:par>
                          <p:cTn id="105" fill="hold">
                            <p:stCondLst>
                              <p:cond delay="10500"/>
                            </p:stCondLst>
                            <p:childTnLst>
                              <p:par>
                                <p:cTn id="106" presetID="10" presetClass="entr" presetSubtype="0" fill="hold" grpId="0" nodeType="afterEffect">
                                  <p:stCondLst>
                                    <p:cond delay="0"/>
                                  </p:stCondLst>
                                  <p:childTnLst>
                                    <p:set>
                                      <p:cBhvr>
                                        <p:cTn id="107" dur="1" fill="hold">
                                          <p:stCondLst>
                                            <p:cond delay="0"/>
                                          </p:stCondLst>
                                        </p:cTn>
                                        <p:tgtEl>
                                          <p:spTgt spid="85"/>
                                        </p:tgtEl>
                                        <p:attrNameLst>
                                          <p:attrName>style.visibility</p:attrName>
                                        </p:attrNameLst>
                                      </p:cBhvr>
                                      <p:to>
                                        <p:strVal val="visible"/>
                                      </p:to>
                                    </p:set>
                                    <p:animEffect transition="in" filter="fade">
                                      <p:cBhvr>
                                        <p:cTn id="108" dur="500"/>
                                        <p:tgtEl>
                                          <p:spTgt spid="85"/>
                                        </p:tgtEl>
                                      </p:cBhvr>
                                    </p:animEffect>
                                  </p:childTnLst>
                                </p:cTn>
                              </p:par>
                            </p:childTnLst>
                          </p:cTn>
                        </p:par>
                        <p:par>
                          <p:cTn id="109" fill="hold">
                            <p:stCondLst>
                              <p:cond delay="11000"/>
                            </p:stCondLst>
                            <p:childTnLst>
                              <p:par>
                                <p:cTn id="110" presetID="22" presetClass="entr" presetSubtype="8" fill="hold" nodeType="after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wipe(left)">
                                      <p:cBhvr>
                                        <p:cTn id="112" dur="500"/>
                                        <p:tgtEl>
                                          <p:spTgt spid="14"/>
                                        </p:tgtEl>
                                      </p:cBhvr>
                                    </p:animEffect>
                                  </p:childTnLst>
                                </p:cTn>
                              </p:par>
                              <p:par>
                                <p:cTn id="113" presetID="10" presetClass="entr" presetSubtype="0" fill="hold"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childTnLst>
                          </p:cTn>
                        </p:par>
                        <p:par>
                          <p:cTn id="119" fill="hold">
                            <p:stCondLst>
                              <p:cond delay="11500"/>
                            </p:stCondLst>
                            <p:childTnLst>
                              <p:par>
                                <p:cTn id="120" presetID="10" presetClass="entr" presetSubtype="0" fill="hold" nodeType="after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fade">
                                      <p:cBhvr>
                                        <p:cTn id="122" dur="500"/>
                                        <p:tgtEl>
                                          <p:spTgt spid="65"/>
                                        </p:tgtEl>
                                      </p:cBhvr>
                                    </p:animEffect>
                                  </p:childTnLst>
                                </p:cTn>
                              </p:par>
                            </p:childTnLst>
                          </p:cTn>
                        </p:par>
                        <p:par>
                          <p:cTn id="123" fill="hold">
                            <p:stCondLst>
                              <p:cond delay="12000"/>
                            </p:stCondLst>
                            <p:childTnLst>
                              <p:par>
                                <p:cTn id="124" presetID="10" presetClass="entr" presetSubtype="0" fill="hold" nodeType="after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fade">
                                      <p:cBhvr>
                                        <p:cTn id="126" dur="500"/>
                                        <p:tgtEl>
                                          <p:spTgt spid="66"/>
                                        </p:tgtEl>
                                      </p:cBhvr>
                                    </p:animEffect>
                                  </p:childTnLst>
                                </p:cTn>
                              </p:par>
                              <p:par>
                                <p:cTn id="127" presetID="22" presetClass="entr" presetSubtype="4"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wipe(down)">
                                      <p:cBhvr>
                                        <p:cTn id="129" dur="200"/>
                                        <p:tgtEl>
                                          <p:spTgt spid="48"/>
                                        </p:tgtEl>
                                      </p:cBhvr>
                                    </p:animEffect>
                                  </p:childTnLst>
                                </p:cTn>
                              </p:par>
                            </p:childTnLst>
                          </p:cTn>
                        </p:par>
                        <p:par>
                          <p:cTn id="130" fill="hold">
                            <p:stCondLst>
                              <p:cond delay="12500"/>
                            </p:stCondLst>
                            <p:childTnLst>
                              <p:par>
                                <p:cTn id="131" presetID="10" presetClass="entr" presetSubtype="0" fill="hold"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fade">
                                      <p:cBhvr>
                                        <p:cTn id="133" dur="500"/>
                                        <p:tgtEl>
                                          <p:spTgt spid="67"/>
                                        </p:tgtEl>
                                      </p:cBhvr>
                                    </p:animEffect>
                                  </p:childTnLst>
                                </p:cTn>
                              </p:par>
                              <p:par>
                                <p:cTn id="134" presetID="22" presetClass="entr" presetSubtype="4" fill="hold"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down)">
                                      <p:cBhvr>
                                        <p:cTn id="136" dur="300"/>
                                        <p:tgtEl>
                                          <p:spTgt spid="49"/>
                                        </p:tgtEl>
                                      </p:cBhvr>
                                    </p:animEffect>
                                  </p:childTnLst>
                                </p:cTn>
                              </p:par>
                            </p:childTnLst>
                          </p:cTn>
                        </p:par>
                        <p:par>
                          <p:cTn id="137" fill="hold">
                            <p:stCondLst>
                              <p:cond delay="13000"/>
                            </p:stCondLst>
                            <p:childTnLst>
                              <p:par>
                                <p:cTn id="138" presetID="10" presetClass="entr" presetSubtype="0" fill="hold" nodeType="afterEffect">
                                  <p:stCondLst>
                                    <p:cond delay="0"/>
                                  </p:stCondLst>
                                  <p:childTnLst>
                                    <p:set>
                                      <p:cBhvr>
                                        <p:cTn id="139" dur="1" fill="hold">
                                          <p:stCondLst>
                                            <p:cond delay="0"/>
                                          </p:stCondLst>
                                        </p:cTn>
                                        <p:tgtEl>
                                          <p:spTgt spid="68"/>
                                        </p:tgtEl>
                                        <p:attrNameLst>
                                          <p:attrName>style.visibility</p:attrName>
                                        </p:attrNameLst>
                                      </p:cBhvr>
                                      <p:to>
                                        <p:strVal val="visible"/>
                                      </p:to>
                                    </p:set>
                                    <p:animEffect transition="in" filter="fade">
                                      <p:cBhvr>
                                        <p:cTn id="140" dur="500"/>
                                        <p:tgtEl>
                                          <p:spTgt spid="68"/>
                                        </p:tgtEl>
                                      </p:cBhvr>
                                    </p:animEffect>
                                  </p:childTnLst>
                                </p:cTn>
                              </p:par>
                              <p:par>
                                <p:cTn id="141" presetID="22" presetClass="entr" presetSubtype="4" fill="hold" nodeType="withEffect">
                                  <p:stCondLst>
                                    <p:cond delay="0"/>
                                  </p:stCondLst>
                                  <p:childTnLst>
                                    <p:set>
                                      <p:cBhvr>
                                        <p:cTn id="142" dur="1" fill="hold">
                                          <p:stCondLst>
                                            <p:cond delay="0"/>
                                          </p:stCondLst>
                                        </p:cTn>
                                        <p:tgtEl>
                                          <p:spTgt spid="51"/>
                                        </p:tgtEl>
                                        <p:attrNameLst>
                                          <p:attrName>style.visibility</p:attrName>
                                        </p:attrNameLst>
                                      </p:cBhvr>
                                      <p:to>
                                        <p:strVal val="visible"/>
                                      </p:to>
                                    </p:set>
                                    <p:animEffect transition="in" filter="wipe(down)">
                                      <p:cBhvr>
                                        <p:cTn id="143" dur="300"/>
                                        <p:tgtEl>
                                          <p:spTgt spid="51"/>
                                        </p:tgtEl>
                                      </p:cBhvr>
                                    </p:animEffect>
                                  </p:childTnLst>
                                </p:cTn>
                              </p:par>
                            </p:childTnLst>
                          </p:cTn>
                        </p:par>
                        <p:par>
                          <p:cTn id="144" fill="hold">
                            <p:stCondLst>
                              <p:cond delay="13500"/>
                            </p:stCondLst>
                            <p:childTnLst>
                              <p:par>
                                <p:cTn id="145" presetID="10" presetClass="entr" presetSubtype="0" fill="hold" nodeType="after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fade">
                                      <p:cBhvr>
                                        <p:cTn id="147" dur="500"/>
                                        <p:tgtEl>
                                          <p:spTgt spid="69"/>
                                        </p:tgtEl>
                                      </p:cBhvr>
                                    </p:animEffect>
                                  </p:childTnLst>
                                </p:cTn>
                              </p:par>
                              <p:par>
                                <p:cTn id="148" presetID="22" presetClass="entr" presetSubtype="4" fill="hold"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wipe(down)">
                                      <p:cBhvr>
                                        <p:cTn id="150" dur="400"/>
                                        <p:tgtEl>
                                          <p:spTgt spid="53"/>
                                        </p:tgtEl>
                                      </p:cBhvr>
                                    </p:animEffect>
                                  </p:childTnLst>
                                </p:cTn>
                              </p:par>
                            </p:childTnLst>
                          </p:cTn>
                        </p:par>
                        <p:par>
                          <p:cTn id="151" fill="hold">
                            <p:stCondLst>
                              <p:cond delay="14000"/>
                            </p:stCondLst>
                            <p:childTnLst>
                              <p:par>
                                <p:cTn id="152" presetID="10" presetClass="entr" presetSubtype="0" fill="hold" nodeType="afterEffect">
                                  <p:stCondLst>
                                    <p:cond delay="0"/>
                                  </p:stCondLst>
                                  <p:childTnLst>
                                    <p:set>
                                      <p:cBhvr>
                                        <p:cTn id="153" dur="1" fill="hold">
                                          <p:stCondLst>
                                            <p:cond delay="0"/>
                                          </p:stCondLst>
                                        </p:cTn>
                                        <p:tgtEl>
                                          <p:spTgt spid="6"/>
                                        </p:tgtEl>
                                        <p:attrNameLst>
                                          <p:attrName>style.visibility</p:attrName>
                                        </p:attrNameLst>
                                      </p:cBhvr>
                                      <p:to>
                                        <p:strVal val="visible"/>
                                      </p:to>
                                    </p:set>
                                    <p:animEffect transition="in" filter="fade">
                                      <p:cBhvr>
                                        <p:cTn id="154" dur="500"/>
                                        <p:tgtEl>
                                          <p:spTgt spid="6"/>
                                        </p:tgtEl>
                                      </p:cBhvr>
                                    </p:animEffect>
                                  </p:childTnLst>
                                </p:cTn>
                              </p:par>
                              <p:par>
                                <p:cTn id="155" presetID="22" presetClass="entr" presetSubtype="4" fill="hold"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wipe(down)">
                                      <p:cBhvr>
                                        <p:cTn id="157" dur="4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6" grpId="0"/>
      <p:bldP spid="72" grpId="0"/>
      <p:bldP spid="74" grpId="0"/>
      <p:bldP spid="98" grpId="0"/>
      <p:bldP spid="99" grpId="0"/>
      <p:bldP spid="57" grpId="0" animBg="1"/>
      <p:bldP spid="75" grpId="0" animBg="1"/>
      <p:bldP spid="76" grpId="0" animBg="1"/>
      <p:bldP spid="77" grpId="0" animBg="1"/>
      <p:bldP spid="78" grpId="0" animBg="1"/>
      <p:bldP spid="79" grpId="0" animBg="1"/>
      <p:bldP spid="80" grpId="0" animBg="1"/>
      <p:bldP spid="81" grpId="0" animBg="1"/>
      <p:bldP spid="82" grpId="0"/>
      <p:bldP spid="83" grpId="0"/>
      <p:bldP spid="84" grpId="0"/>
      <p:bldP spid="85" grpId="0"/>
      <p:bldP spid="4" grpId="0"/>
      <p:bldP spid="90" grpId="0" animBg="1"/>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dirty="0"/>
              <a:t>하이브리드 클라우드에 최적화된 제품</a:t>
            </a:r>
            <a:endParaRPr lang="en-US" altLang="ko-KR" dirty="0"/>
          </a:p>
        </p:txBody>
      </p:sp>
      <p:sp>
        <p:nvSpPr>
          <p:cNvPr id="22" name="말풍선: 타원형 21">
            <a:extLst>
              <a:ext uri="{FF2B5EF4-FFF2-40B4-BE49-F238E27FC236}">
                <a16:creationId xmlns:a16="http://schemas.microsoft.com/office/drawing/2014/main" id="{65F5C684-FD48-4713-B9C4-707BF6F30039}"/>
              </a:ext>
            </a:extLst>
          </p:cNvPr>
          <p:cNvSpPr/>
          <p:nvPr/>
        </p:nvSpPr>
        <p:spPr>
          <a:xfrm>
            <a:off x="3846616" y="1539596"/>
            <a:ext cx="2319916" cy="1676333"/>
          </a:xfrm>
          <a:prstGeom prst="wedgeEllipseCallout">
            <a:avLst>
              <a:gd name="adj1" fmla="val 36324"/>
              <a:gd name="adj2" fmla="val 56757"/>
            </a:avLst>
          </a:prstGeom>
          <a:solidFill>
            <a:srgbClr val="00E29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이제는 하이브리드 클라우드 시대</a:t>
            </a:r>
            <a:r>
              <a:rPr kumimoji="0" lang="en-US" altLang="ko-KR"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a:t>
            </a:r>
            <a:endPar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endParaRPr>
          </a:p>
        </p:txBody>
      </p:sp>
      <p:sp>
        <p:nvSpPr>
          <p:cNvPr id="23" name="텍스트 개체 틀 6">
            <a:extLst>
              <a:ext uri="{FF2B5EF4-FFF2-40B4-BE49-F238E27FC236}">
                <a16:creationId xmlns:a16="http://schemas.microsoft.com/office/drawing/2014/main" id="{9AC9B0F4-DDAD-4E04-9EA7-0477EEFABAAA}"/>
              </a:ext>
            </a:extLst>
          </p:cNvPr>
          <p:cNvSpPr txBox="1">
            <a:spLocks/>
          </p:cNvSpPr>
          <p:nvPr/>
        </p:nvSpPr>
        <p:spPr>
          <a:xfrm>
            <a:off x="476410" y="4495160"/>
            <a:ext cx="8253288" cy="570978"/>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451 Research, 69% of enterprises will have hybrid IT environments by 2019, </a:t>
            </a: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hlinkClick r:id="rId3">
                  <a:extLst>
                    <a:ext uri="{A12FA001-AC4F-418D-AE19-62706E023703}">
                      <ahyp:hlinkClr xmlns:ahyp="http://schemas.microsoft.com/office/drawing/2018/hyperlinkcolor" val="tx"/>
                    </a:ext>
                  </a:extLst>
                </a:hlinkClick>
              </a:rPr>
              <a:t>https://451research.com/images/Marketing/press_releases/Pre_Re-Invent_2018_press_release_final_11_22.pdf</a:t>
            </a:r>
            <a:endPar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kumimoji="0" lang="ko-KR" altLang="en-US"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24" name="직선 화살표 연결선 23">
            <a:extLst>
              <a:ext uri="{FF2B5EF4-FFF2-40B4-BE49-F238E27FC236}">
                <a16:creationId xmlns:a16="http://schemas.microsoft.com/office/drawing/2014/main" id="{BB85B339-C178-42F3-A5A0-4DC18916175A}"/>
              </a:ext>
            </a:extLst>
          </p:cNvPr>
          <p:cNvCxnSpPr>
            <a:cxnSpLocks/>
          </p:cNvCxnSpPr>
          <p:nvPr/>
        </p:nvCxnSpPr>
        <p:spPr>
          <a:xfrm>
            <a:off x="506638" y="3388720"/>
            <a:ext cx="72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8702203-44DA-4818-9E2B-62DD11A9E09F}"/>
              </a:ext>
            </a:extLst>
          </p:cNvPr>
          <p:cNvCxnSpPr>
            <a:cxnSpLocks/>
          </p:cNvCxnSpPr>
          <p:nvPr/>
        </p:nvCxnSpPr>
        <p:spPr>
          <a:xfrm>
            <a:off x="1239669" y="3388720"/>
            <a:ext cx="12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05F99DD-8E9E-4830-9EF8-CA7B0960C9F0}"/>
              </a:ext>
            </a:extLst>
          </p:cNvPr>
          <p:cNvCxnSpPr>
            <a:cxnSpLocks/>
          </p:cNvCxnSpPr>
          <p:nvPr/>
        </p:nvCxnSpPr>
        <p:spPr>
          <a:xfrm>
            <a:off x="1226638" y="3388720"/>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59711AAD-07B9-46D5-BC48-50CF92F239F9}"/>
              </a:ext>
            </a:extLst>
          </p:cNvPr>
          <p:cNvCxnSpPr>
            <a:cxnSpLocks/>
          </p:cNvCxnSpPr>
          <p:nvPr/>
        </p:nvCxnSpPr>
        <p:spPr>
          <a:xfrm>
            <a:off x="2499669" y="3434628"/>
            <a:ext cx="2400" cy="823785"/>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70FA4-834B-45BA-956F-6C5858621C53}"/>
              </a:ext>
            </a:extLst>
          </p:cNvPr>
          <p:cNvSpPr txBox="1"/>
          <p:nvPr/>
        </p:nvSpPr>
        <p:spPr>
          <a:xfrm>
            <a:off x="171357" y="3526961"/>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0" name="TextBox 49">
            <a:extLst>
              <a:ext uri="{FF2B5EF4-FFF2-40B4-BE49-F238E27FC236}">
                <a16:creationId xmlns:a16="http://schemas.microsoft.com/office/drawing/2014/main" id="{F37106D2-5227-473D-8432-C1A980C14F87}"/>
              </a:ext>
            </a:extLst>
          </p:cNvPr>
          <p:cNvSpPr txBox="1"/>
          <p:nvPr/>
        </p:nvSpPr>
        <p:spPr>
          <a:xfrm>
            <a:off x="979959" y="3573127"/>
            <a:ext cx="1314992" cy="40011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1" name="TextBox 50">
            <a:extLst>
              <a:ext uri="{FF2B5EF4-FFF2-40B4-BE49-F238E27FC236}">
                <a16:creationId xmlns:a16="http://schemas.microsoft.com/office/drawing/2014/main" id="{F10F2E40-6543-4641-A6F2-E4F831525BBC}"/>
              </a:ext>
            </a:extLst>
          </p:cNvPr>
          <p:cNvSpPr txBox="1"/>
          <p:nvPr/>
        </p:nvSpPr>
        <p:spPr>
          <a:xfrm>
            <a:off x="1586639" y="3619293"/>
            <a:ext cx="1314992" cy="307777"/>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x86</a:t>
            </a:r>
            <a:endPar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6" name="TextBox 55">
            <a:extLst>
              <a:ext uri="{FF2B5EF4-FFF2-40B4-BE49-F238E27FC236}">
                <a16:creationId xmlns:a16="http://schemas.microsoft.com/office/drawing/2014/main" id="{6C79CDB7-3457-4428-8A10-838DB9D51965}"/>
              </a:ext>
            </a:extLst>
          </p:cNvPr>
          <p:cNvSpPr txBox="1"/>
          <p:nvPr/>
        </p:nvSpPr>
        <p:spPr>
          <a:xfrm>
            <a:off x="38893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2000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7" name="TextBox 56">
            <a:extLst>
              <a:ext uri="{FF2B5EF4-FFF2-40B4-BE49-F238E27FC236}">
                <a16:creationId xmlns:a16="http://schemas.microsoft.com/office/drawing/2014/main" id="{4288849C-7F38-4BAB-80C9-FE20ED0C3306}"/>
              </a:ext>
            </a:extLst>
          </p:cNvPr>
          <p:cNvSpPr txBox="1"/>
          <p:nvPr/>
        </p:nvSpPr>
        <p:spPr>
          <a:xfrm>
            <a:off x="136333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2010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6" name="그룹 5">
            <a:extLst>
              <a:ext uri="{FF2B5EF4-FFF2-40B4-BE49-F238E27FC236}">
                <a16:creationId xmlns:a16="http://schemas.microsoft.com/office/drawing/2014/main" id="{18255E74-81CE-4FEE-B27D-6F280E345412}"/>
              </a:ext>
            </a:extLst>
          </p:cNvPr>
          <p:cNvGrpSpPr/>
          <p:nvPr/>
        </p:nvGrpSpPr>
        <p:grpSpPr>
          <a:xfrm>
            <a:off x="2057771" y="2732171"/>
            <a:ext cx="6611881" cy="1526242"/>
            <a:chOff x="2057771" y="2732171"/>
            <a:chExt cx="6611881" cy="1526242"/>
          </a:xfrm>
        </p:grpSpPr>
        <p:sp>
          <p:nvSpPr>
            <p:cNvPr id="52" name="TextBox 51">
              <a:extLst>
                <a:ext uri="{FF2B5EF4-FFF2-40B4-BE49-F238E27FC236}">
                  <a16:creationId xmlns:a16="http://schemas.microsoft.com/office/drawing/2014/main" id="{67DDE347-18F3-4C7D-B9AE-46EF5BA08457}"/>
                </a:ext>
              </a:extLst>
            </p:cNvPr>
            <p:cNvSpPr txBox="1"/>
            <p:nvPr/>
          </p:nvSpPr>
          <p:spPr>
            <a:xfrm>
              <a:off x="2057771" y="3650071"/>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5" name="그룹 4">
              <a:extLst>
                <a:ext uri="{FF2B5EF4-FFF2-40B4-BE49-F238E27FC236}">
                  <a16:creationId xmlns:a16="http://schemas.microsoft.com/office/drawing/2014/main" id="{8361A54B-C502-4B3E-9EDE-5D59EB5397BC}"/>
                </a:ext>
              </a:extLst>
            </p:cNvPr>
            <p:cNvGrpSpPr/>
            <p:nvPr/>
          </p:nvGrpSpPr>
          <p:grpSpPr>
            <a:xfrm>
              <a:off x="2516807" y="2732171"/>
              <a:ext cx="6152845" cy="1526242"/>
              <a:chOff x="2516807" y="2732171"/>
              <a:chExt cx="6152845" cy="1526242"/>
            </a:xfrm>
          </p:grpSpPr>
          <p:cxnSp>
            <p:nvCxnSpPr>
              <p:cNvPr id="26" name="직선 화살표 연결선 25">
                <a:extLst>
                  <a:ext uri="{FF2B5EF4-FFF2-40B4-BE49-F238E27FC236}">
                    <a16:creationId xmlns:a16="http://schemas.microsoft.com/office/drawing/2014/main" id="{1E4E648E-8200-420B-8CC9-6C73657BD143}"/>
                  </a:ext>
                </a:extLst>
              </p:cNvPr>
              <p:cNvCxnSpPr>
                <a:cxnSpLocks/>
              </p:cNvCxnSpPr>
              <p:nvPr/>
            </p:nvCxnSpPr>
            <p:spPr>
              <a:xfrm>
                <a:off x="2516807" y="3388720"/>
                <a:ext cx="21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0E29731A-D837-452E-9E2C-9A14EADD0796}"/>
                  </a:ext>
                </a:extLst>
              </p:cNvPr>
              <p:cNvCxnSpPr>
                <a:cxnSpLocks/>
              </p:cNvCxnSpPr>
              <p:nvPr/>
            </p:nvCxnSpPr>
            <p:spPr>
              <a:xfrm>
                <a:off x="4693230" y="3388720"/>
                <a:ext cx="39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029510F2-5CBF-46DA-BA73-1840C13B4F65}"/>
                  </a:ext>
                </a:extLst>
              </p:cNvPr>
              <p:cNvCxnSpPr>
                <a:cxnSpLocks/>
              </p:cNvCxnSpPr>
              <p:nvPr/>
            </p:nvCxnSpPr>
            <p:spPr>
              <a:xfrm>
                <a:off x="4676807" y="3388720"/>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728FC60-8ABD-407D-9228-EB1823F999A5}"/>
                  </a:ext>
                </a:extLst>
              </p:cNvPr>
              <p:cNvSpPr txBox="1"/>
              <p:nvPr/>
            </p:nvSpPr>
            <p:spPr>
              <a:xfrm>
                <a:off x="2755135" y="3603904"/>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54" name="TextBox 53">
                <a:extLst>
                  <a:ext uri="{FF2B5EF4-FFF2-40B4-BE49-F238E27FC236}">
                    <a16:creationId xmlns:a16="http://schemas.microsoft.com/office/drawing/2014/main" id="{EB4AED80-B46C-4012-9590-D2EF7A51CB56}"/>
                  </a:ext>
                </a:extLst>
              </p:cNvPr>
              <p:cNvSpPr txBox="1"/>
              <p:nvPr/>
            </p:nvSpPr>
            <p:spPr>
              <a:xfrm>
                <a:off x="3516561" y="3474540"/>
                <a:ext cx="1314992" cy="292388"/>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3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55" name="TextBox 54">
                <a:extLst>
                  <a:ext uri="{FF2B5EF4-FFF2-40B4-BE49-F238E27FC236}">
                    <a16:creationId xmlns:a16="http://schemas.microsoft.com/office/drawing/2014/main" id="{25C86DD0-CF3E-48ED-B227-93D9163AF35A}"/>
                  </a:ext>
                </a:extLst>
              </p:cNvPr>
              <p:cNvSpPr txBox="1"/>
              <p:nvPr/>
            </p:nvSpPr>
            <p:spPr>
              <a:xfrm>
                <a:off x="3524118" y="3842430"/>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sp>
            <p:nvSpPr>
              <p:cNvPr id="58" name="TextBox 57">
                <a:extLst>
                  <a:ext uri="{FF2B5EF4-FFF2-40B4-BE49-F238E27FC236}">
                    <a16:creationId xmlns:a16="http://schemas.microsoft.com/office/drawing/2014/main" id="{62E59FEF-7837-41AE-AE00-21BDBFA3BE9E}"/>
                  </a:ext>
                </a:extLst>
              </p:cNvPr>
              <p:cNvSpPr txBox="1"/>
              <p:nvPr/>
            </p:nvSpPr>
            <p:spPr>
              <a:xfrm>
                <a:off x="309805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2020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9" name="TextBox 58">
                <a:extLst>
                  <a:ext uri="{FF2B5EF4-FFF2-40B4-BE49-F238E27FC236}">
                    <a16:creationId xmlns:a16="http://schemas.microsoft.com/office/drawing/2014/main" id="{3F7D9149-BFD2-4CE9-84B5-0F114911ECE1}"/>
                  </a:ext>
                </a:extLst>
              </p:cNvPr>
              <p:cNvSpPr txBox="1"/>
              <p:nvPr/>
            </p:nvSpPr>
            <p:spPr>
              <a:xfrm>
                <a:off x="6113311"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2020 +</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60" name="TextBox 59">
                <a:extLst>
                  <a:ext uri="{FF2B5EF4-FFF2-40B4-BE49-F238E27FC236}">
                    <a16:creationId xmlns:a16="http://schemas.microsoft.com/office/drawing/2014/main" id="{247B8B13-4EC1-43AE-8A21-B7D7BD631F5E}"/>
                  </a:ext>
                </a:extLst>
              </p:cNvPr>
              <p:cNvSpPr txBox="1"/>
              <p:nvPr/>
            </p:nvSpPr>
            <p:spPr>
              <a:xfrm>
                <a:off x="4610408" y="3611461"/>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61" name="TextBox 60">
                <a:extLst>
                  <a:ext uri="{FF2B5EF4-FFF2-40B4-BE49-F238E27FC236}">
                    <a16:creationId xmlns:a16="http://schemas.microsoft.com/office/drawing/2014/main" id="{CB22F01F-A31B-46B0-A23A-728DD88826A1}"/>
                  </a:ext>
                </a:extLst>
              </p:cNvPr>
              <p:cNvSpPr txBox="1"/>
              <p:nvPr/>
            </p:nvSpPr>
            <p:spPr>
              <a:xfrm>
                <a:off x="5659001" y="3531883"/>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6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62" name="TextBox 61">
                <a:extLst>
                  <a:ext uri="{FF2B5EF4-FFF2-40B4-BE49-F238E27FC236}">
                    <a16:creationId xmlns:a16="http://schemas.microsoft.com/office/drawing/2014/main" id="{CF028806-1514-4176-B16C-9A33498668FB}"/>
                  </a:ext>
                </a:extLst>
              </p:cNvPr>
              <p:cNvSpPr txBox="1"/>
              <p:nvPr/>
            </p:nvSpPr>
            <p:spPr>
              <a:xfrm>
                <a:off x="7037438" y="3516494"/>
                <a:ext cx="1632214" cy="52322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grpSp>
      </p:grpSp>
      <p:grpSp>
        <p:nvGrpSpPr>
          <p:cNvPr id="3" name="그룹 2">
            <a:extLst>
              <a:ext uri="{FF2B5EF4-FFF2-40B4-BE49-F238E27FC236}">
                <a16:creationId xmlns:a16="http://schemas.microsoft.com/office/drawing/2014/main" id="{D8B891DB-3D80-4A37-97DB-BD0E078E5A02}"/>
              </a:ext>
            </a:extLst>
          </p:cNvPr>
          <p:cNvGrpSpPr/>
          <p:nvPr/>
        </p:nvGrpSpPr>
        <p:grpSpPr>
          <a:xfrm>
            <a:off x="304023" y="1635364"/>
            <a:ext cx="2210228" cy="1469311"/>
            <a:chOff x="304023" y="1635364"/>
            <a:chExt cx="2210228" cy="1469311"/>
          </a:xfrm>
        </p:grpSpPr>
        <p:grpSp>
          <p:nvGrpSpPr>
            <p:cNvPr id="68" name="그룹 67">
              <a:extLst>
                <a:ext uri="{FF2B5EF4-FFF2-40B4-BE49-F238E27FC236}">
                  <a16:creationId xmlns:a16="http://schemas.microsoft.com/office/drawing/2014/main" id="{C7E57D80-3BF2-4329-962B-967C9EE971E0}"/>
                </a:ext>
              </a:extLst>
            </p:cNvPr>
            <p:cNvGrpSpPr/>
            <p:nvPr/>
          </p:nvGrpSpPr>
          <p:grpSpPr>
            <a:xfrm>
              <a:off x="1677123" y="1635364"/>
              <a:ext cx="837128" cy="1469311"/>
              <a:chOff x="1241749" y="1659531"/>
              <a:chExt cx="837128" cy="1469311"/>
            </a:xfrm>
          </p:grpSpPr>
          <p:pic>
            <p:nvPicPr>
              <p:cNvPr id="73" name="Picture 6" descr="Image result for IBM">
                <a:extLst>
                  <a:ext uri="{FF2B5EF4-FFF2-40B4-BE49-F238E27FC236}">
                    <a16:creationId xmlns:a16="http://schemas.microsoft.com/office/drawing/2014/main" id="{C7CFCD4C-8429-4A2C-8C26-2243DA80A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749" y="2382529"/>
                <a:ext cx="716184" cy="286474"/>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직선 연결선 69">
                <a:extLst>
                  <a:ext uri="{FF2B5EF4-FFF2-40B4-BE49-F238E27FC236}">
                    <a16:creationId xmlns:a16="http://schemas.microsoft.com/office/drawing/2014/main" id="{7ED5F9B2-744B-4627-B7AD-C94D07B491E3}"/>
                  </a:ext>
                </a:extLst>
              </p:cNvPr>
              <p:cNvCxnSpPr>
                <a:cxnSpLocks/>
              </p:cNvCxnSpPr>
              <p:nvPr/>
            </p:nvCxnSpPr>
            <p:spPr>
              <a:xfrm>
                <a:off x="2078877" y="1659531"/>
                <a:ext cx="0" cy="1469311"/>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pic>
          <p:nvPicPr>
            <p:cNvPr id="1028" name="Picture 4" descr="Related image">
              <a:extLst>
                <a:ext uri="{FF2B5EF4-FFF2-40B4-BE49-F238E27FC236}">
                  <a16:creationId xmlns:a16="http://schemas.microsoft.com/office/drawing/2014/main" id="{7ABD23E5-D660-4D80-9CEB-6BF54B9D53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23" y="2048122"/>
              <a:ext cx="1578587" cy="9343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E6A489FD-3D1C-443F-B27E-75A32A122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97" y="1739614"/>
              <a:ext cx="1442074" cy="240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그룹 3">
            <a:extLst>
              <a:ext uri="{FF2B5EF4-FFF2-40B4-BE49-F238E27FC236}">
                <a16:creationId xmlns:a16="http://schemas.microsoft.com/office/drawing/2014/main" id="{0A37E6EF-45BF-440B-AC86-F60F90DA013B}"/>
              </a:ext>
            </a:extLst>
          </p:cNvPr>
          <p:cNvGrpSpPr/>
          <p:nvPr/>
        </p:nvGrpSpPr>
        <p:grpSpPr>
          <a:xfrm>
            <a:off x="2693981" y="1546889"/>
            <a:ext cx="5642522" cy="1431775"/>
            <a:chOff x="2693981" y="1546889"/>
            <a:chExt cx="5642522" cy="1431775"/>
          </a:xfrm>
        </p:grpSpPr>
        <p:sp>
          <p:nvSpPr>
            <p:cNvPr id="67" name="TextBox 66">
              <a:extLst>
                <a:ext uri="{FF2B5EF4-FFF2-40B4-BE49-F238E27FC236}">
                  <a16:creationId xmlns:a16="http://schemas.microsoft.com/office/drawing/2014/main" id="{BF686D69-488B-4939-A71C-F2B8AB23341D}"/>
                </a:ext>
              </a:extLst>
            </p:cNvPr>
            <p:cNvSpPr txBox="1"/>
            <p:nvPr/>
          </p:nvSpPr>
          <p:spPr>
            <a:xfrm>
              <a:off x="7586613" y="2080873"/>
              <a:ext cx="749890" cy="715581"/>
            </a:xfrm>
            <a:prstGeom prst="rect">
              <a:avLst/>
            </a:prstGeom>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48</a:t>
              </a:r>
              <a:r>
                <a:rPr kumimoji="0" lang="ko-KR" altLang="en-US" sz="135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분기 연속 성장</a:t>
              </a:r>
            </a:p>
          </p:txBody>
        </p:sp>
        <p:pic>
          <p:nvPicPr>
            <p:cNvPr id="1026" name="Picture 2" descr="Related image">
              <a:extLst>
                <a:ext uri="{FF2B5EF4-FFF2-40B4-BE49-F238E27FC236}">
                  <a16:creationId xmlns:a16="http://schemas.microsoft.com/office/drawing/2014/main" id="{7EC22FE6-217B-4B63-A48A-6E1B31748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3311" y="1546889"/>
              <a:ext cx="2198056" cy="39534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2">
              <a:extLst>
                <a:ext uri="{FF2B5EF4-FFF2-40B4-BE49-F238E27FC236}">
                  <a16:creationId xmlns:a16="http://schemas.microsoft.com/office/drawing/2014/main" id="{3A21C018-4D26-4A4E-94DD-A222BE84D9EA}"/>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572601" y="1898664"/>
              <a:ext cx="1080000" cy="1080000"/>
            </a:xfrm>
            <a:prstGeom prst="rect">
              <a:avLst/>
            </a:prstGeom>
          </p:spPr>
        </p:pic>
        <p:pic>
          <p:nvPicPr>
            <p:cNvPr id="75" name="Picture 25">
              <a:extLst>
                <a:ext uri="{FF2B5EF4-FFF2-40B4-BE49-F238E27FC236}">
                  <a16:creationId xmlns:a16="http://schemas.microsoft.com/office/drawing/2014/main" id="{3FD4DE82-BE4C-45B3-A95E-3CD72428CE1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2693981" y="1883877"/>
              <a:ext cx="1080000" cy="1080000"/>
            </a:xfrm>
            <a:prstGeom prst="rect">
              <a:avLst/>
            </a:prstGeom>
          </p:spPr>
        </p:pic>
      </p:gr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하이브리드 클라우드 환경의 </a:t>
            </a:r>
            <a:r>
              <a:rPr lang="en-US" altLang="ko-KR" sz="1400" b="1" dirty="0">
                <a:solidFill>
                  <a:schemeClr val="bg1"/>
                </a:solidFill>
                <a:latin typeface="맑은 고딕" panose="020B0503020000020004" pitchFamily="50" charset="-127"/>
                <a:ea typeface="맑은 고딕" panose="020B0503020000020004" pitchFamily="50" charset="-127"/>
              </a:rPr>
              <a:t>OS/DB </a:t>
            </a:r>
            <a:r>
              <a:rPr lang="ko-KR" altLang="en-US" sz="1400" b="1" dirty="0">
                <a:solidFill>
                  <a:schemeClr val="bg1"/>
                </a:solidFill>
                <a:latin typeface="맑은 고딕" panose="020B0503020000020004" pitchFamily="50" charset="-127"/>
                <a:ea typeface="맑은 고딕" panose="020B0503020000020004" pitchFamily="50" charset="-127"/>
              </a:rPr>
              <a:t>단일 제품으로 보호</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가상화 및 클라우드로 손쉬운 전환</a:t>
            </a:r>
            <a:r>
              <a:rPr lang="en-US" altLang="ko-KR" sz="1400" b="1" dirty="0">
                <a:solidFill>
                  <a:schemeClr val="bg1"/>
                </a:solidFill>
                <a:latin typeface="맑은 고딕" panose="020B0503020000020004" pitchFamily="50" charset="-127"/>
                <a:ea typeface="맑은 고딕" panose="020B0503020000020004" pitchFamily="50" charset="-127"/>
              </a:rPr>
              <a:t>,</a:t>
            </a:r>
          </a:p>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백업 시간 단축 및 복구 시간 최소화로 </a:t>
            </a:r>
            <a:r>
              <a:rPr lang="ko-KR" altLang="en-US" sz="1400" b="1" dirty="0">
                <a:solidFill>
                  <a:srgbClr val="00E296"/>
                </a:solidFill>
                <a:latin typeface="맑은 고딕" panose="020B0503020000020004" pitchFamily="50" charset="-127"/>
                <a:ea typeface="맑은 고딕" panose="020B0503020000020004" pitchFamily="50" charset="-127"/>
              </a:rPr>
              <a:t>고객의 업무 연속성 보장</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5880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DA70751-9B90-4D33-978C-4E8DD865B87C}"/>
              </a:ext>
            </a:extLst>
          </p:cNvPr>
          <p:cNvGrpSpPr/>
          <p:nvPr/>
        </p:nvGrpSpPr>
        <p:grpSpPr>
          <a:xfrm>
            <a:off x="3104234" y="11027"/>
            <a:ext cx="3093220" cy="1452540"/>
            <a:chOff x="3104234" y="11027"/>
            <a:chExt cx="3093220" cy="1452540"/>
          </a:xfrm>
        </p:grpSpPr>
        <p:pic>
          <p:nvPicPr>
            <p:cNvPr id="5" name="Picture 6">
              <a:extLst>
                <a:ext uri="{FF2B5EF4-FFF2-40B4-BE49-F238E27FC236}">
                  <a16:creationId xmlns:a16="http://schemas.microsoft.com/office/drawing/2014/main" id="{60836974-F7C0-47EC-91B6-99D6FC31F278}"/>
                </a:ext>
              </a:extLst>
            </p:cNvPr>
            <p:cNvPicPr preferRelativeResize="0">
              <a:picLocks/>
            </p:cNvPicPr>
            <p:nvPr/>
          </p:nvPicPr>
          <p:blipFill>
            <a:blip r:embed="rId2" cstate="hqprint">
              <a:extLst>
                <a:ext uri="{28A0092B-C50C-407E-A947-70E740481C1C}">
                  <a14:useLocalDpi xmlns:a14="http://schemas.microsoft.com/office/drawing/2010/main"/>
                </a:ext>
              </a:extLst>
            </a:blip>
            <a:stretch>
              <a:fillRect/>
            </a:stretch>
          </p:blipFill>
          <p:spPr>
            <a:xfrm>
              <a:off x="3104234" y="11027"/>
              <a:ext cx="1436400" cy="1452540"/>
            </a:xfrm>
            <a:prstGeom prst="rect">
              <a:avLst/>
            </a:prstGeom>
          </p:spPr>
        </p:pic>
        <p:sp>
          <p:nvSpPr>
            <p:cNvPr id="6" name="TextBox 5">
              <a:extLst>
                <a:ext uri="{FF2B5EF4-FFF2-40B4-BE49-F238E27FC236}">
                  <a16:creationId xmlns:a16="http://schemas.microsoft.com/office/drawing/2014/main" id="{881CF7A2-F771-4570-AFD8-E62D9D77C219}"/>
                </a:ext>
              </a:extLst>
            </p:cNvPr>
            <p:cNvSpPr txBox="1"/>
            <p:nvPr/>
          </p:nvSpPr>
          <p:spPr>
            <a:xfrm>
              <a:off x="4366504" y="383536"/>
              <a:ext cx="1830950" cy="830997"/>
            </a:xfrm>
            <a:prstGeom prst="rect">
              <a:avLst/>
            </a:prstGeom>
            <a:noFill/>
          </p:spPr>
          <p:txBody>
            <a:bodyPr wrap="none" rtlCol="0">
              <a:spAutoFit/>
            </a:bodyPr>
            <a:lstStyle/>
            <a:p>
              <a:pPr lvl="0"/>
              <a:r>
                <a:rPr lang="ko-KR" altLang="en-US" sz="1200" b="1" dirty="0">
                  <a:solidFill>
                    <a:srgbClr val="00B336"/>
                  </a:solidFill>
                </a:rPr>
                <a:t>가상화</a:t>
              </a:r>
              <a:endParaRPr lang="en-US" sz="1200" b="1" dirty="0">
                <a:solidFill>
                  <a:srgbClr val="00B336"/>
                </a:solidFill>
              </a:endParaRPr>
            </a:p>
            <a:p>
              <a:r>
                <a:rPr lang="ko-KR" altLang="en-US" sz="1200" dirty="0">
                  <a:solidFill>
                    <a:schemeClr val="tx1">
                      <a:lumMod val="65000"/>
                      <a:lumOff val="35000"/>
                    </a:schemeClr>
                  </a:solidFill>
                </a:rPr>
                <a:t>에이전트리스 백업</a:t>
              </a:r>
              <a:r>
                <a:rPr lang="en-US" altLang="ko-KR" sz="1200" dirty="0">
                  <a:solidFill>
                    <a:schemeClr val="tx1">
                      <a:lumMod val="65000"/>
                      <a:lumOff val="35000"/>
                    </a:schemeClr>
                  </a:solidFill>
                </a:rPr>
                <a:t>/</a:t>
              </a:r>
              <a:r>
                <a:rPr lang="ko-KR" altLang="en-US" sz="1200" dirty="0">
                  <a:solidFill>
                    <a:schemeClr val="tx1">
                      <a:lumMod val="65000"/>
                      <a:lumOff val="35000"/>
                    </a:schemeClr>
                  </a:solidFill>
                </a:rPr>
                <a:t>복구</a:t>
              </a:r>
              <a:endParaRPr lang="en-US" altLang="ko-KR" sz="1200" dirty="0">
                <a:solidFill>
                  <a:schemeClr val="tx1">
                    <a:lumMod val="65000"/>
                    <a:lumOff val="35000"/>
                  </a:schemeClr>
                </a:solidFill>
              </a:endParaRPr>
            </a:p>
            <a:p>
              <a:r>
                <a:rPr lang="en-US" sz="1200" dirty="0">
                  <a:solidFill>
                    <a:schemeClr val="tx1">
                      <a:lumMod val="65000"/>
                      <a:lumOff val="35000"/>
                    </a:schemeClr>
                  </a:solidFill>
                </a:rPr>
                <a:t>APP/DB </a:t>
              </a:r>
              <a:r>
                <a:rPr lang="ko-KR" altLang="en-US" sz="1200" dirty="0">
                  <a:solidFill>
                    <a:schemeClr val="tx1">
                      <a:lumMod val="65000"/>
                      <a:lumOff val="35000"/>
                    </a:schemeClr>
                  </a:solidFill>
                </a:rPr>
                <a:t>자동 인지</a:t>
              </a:r>
              <a:endParaRPr lang="en-US" altLang="ko-KR" sz="1200" dirty="0">
                <a:solidFill>
                  <a:schemeClr val="tx1">
                    <a:lumMod val="65000"/>
                    <a:lumOff val="35000"/>
                  </a:schemeClr>
                </a:solidFill>
              </a:endParaRPr>
            </a:p>
            <a:p>
              <a:r>
                <a:rPr lang="en-US" sz="1200" dirty="0">
                  <a:solidFill>
                    <a:schemeClr val="tx1">
                      <a:lumMod val="65000"/>
                      <a:lumOff val="35000"/>
                    </a:schemeClr>
                  </a:solidFill>
                </a:rPr>
                <a:t>VM </a:t>
              </a:r>
              <a:r>
                <a:rPr lang="ko-KR" altLang="en-US" sz="1200" dirty="0">
                  <a:solidFill>
                    <a:schemeClr val="tx1">
                      <a:lumMod val="65000"/>
                      <a:lumOff val="35000"/>
                    </a:schemeClr>
                  </a:solidFill>
                </a:rPr>
                <a:t>즉시 서비스</a:t>
              </a:r>
              <a:endParaRPr lang="en-US" sz="1200" dirty="0">
                <a:solidFill>
                  <a:srgbClr val="00B336"/>
                </a:solidFill>
              </a:endParaRPr>
            </a:p>
          </p:txBody>
        </p:sp>
      </p:grpSp>
      <p:grpSp>
        <p:nvGrpSpPr>
          <p:cNvPr id="25" name="그룹 24">
            <a:extLst>
              <a:ext uri="{FF2B5EF4-FFF2-40B4-BE49-F238E27FC236}">
                <a16:creationId xmlns:a16="http://schemas.microsoft.com/office/drawing/2014/main" id="{5061A33E-673C-43D2-9CC8-CBC004CD126E}"/>
              </a:ext>
            </a:extLst>
          </p:cNvPr>
          <p:cNvGrpSpPr/>
          <p:nvPr/>
        </p:nvGrpSpPr>
        <p:grpSpPr>
          <a:xfrm>
            <a:off x="3356447" y="3171847"/>
            <a:ext cx="2836391" cy="1452541"/>
            <a:chOff x="3356447" y="3171847"/>
            <a:chExt cx="2836391" cy="1452541"/>
          </a:xfrm>
        </p:grpSpPr>
        <p:pic>
          <p:nvPicPr>
            <p:cNvPr id="10" name="Picture 13">
              <a:extLst>
                <a:ext uri="{FF2B5EF4-FFF2-40B4-BE49-F238E27FC236}">
                  <a16:creationId xmlns:a16="http://schemas.microsoft.com/office/drawing/2014/main" id="{36BF8238-6109-4B81-92F1-DD10880D641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56447" y="3171847"/>
              <a:ext cx="1050894" cy="1452541"/>
            </a:xfrm>
            <a:prstGeom prst="rect">
              <a:avLst/>
            </a:prstGeom>
          </p:spPr>
        </p:pic>
        <p:sp>
          <p:nvSpPr>
            <p:cNvPr id="11" name="TextBox 10">
              <a:extLst>
                <a:ext uri="{FF2B5EF4-FFF2-40B4-BE49-F238E27FC236}">
                  <a16:creationId xmlns:a16="http://schemas.microsoft.com/office/drawing/2014/main" id="{82282967-ADFB-48C6-BEC2-7C2A08C6AD08}"/>
                </a:ext>
              </a:extLst>
            </p:cNvPr>
            <p:cNvSpPr txBox="1"/>
            <p:nvPr/>
          </p:nvSpPr>
          <p:spPr>
            <a:xfrm>
              <a:off x="4366504" y="3546119"/>
              <a:ext cx="1826334" cy="461665"/>
            </a:xfrm>
            <a:prstGeom prst="rect">
              <a:avLst/>
            </a:prstGeom>
            <a:noFill/>
          </p:spPr>
          <p:txBody>
            <a:bodyPr wrap="square" rtlCol="0">
              <a:noAutofit/>
            </a:bodyPr>
            <a:lstStyle/>
            <a:p>
              <a:pPr lvl="0"/>
              <a:r>
                <a:rPr lang="ko-KR" altLang="en-US" sz="1200" b="1" dirty="0">
                  <a:solidFill>
                    <a:srgbClr val="00B336"/>
                  </a:solidFill>
                </a:rPr>
                <a:t>데이터 불변성</a:t>
              </a:r>
              <a:endParaRPr lang="en-US" sz="1200" b="1" dirty="0">
                <a:solidFill>
                  <a:srgbClr val="00B336"/>
                </a:solidFill>
              </a:endParaRPr>
            </a:p>
            <a:p>
              <a:r>
                <a:rPr lang="ko-KR" altLang="en-US" sz="1200" dirty="0" err="1">
                  <a:solidFill>
                    <a:schemeClr val="tx1">
                      <a:lumMod val="65000"/>
                      <a:lumOff val="35000"/>
                    </a:schemeClr>
                  </a:solidFill>
                </a:rPr>
                <a:t>랜섬웨어로부터</a:t>
              </a:r>
              <a:r>
                <a:rPr lang="ko-KR" altLang="en-US" sz="1200" dirty="0">
                  <a:solidFill>
                    <a:schemeClr val="tx1">
                      <a:lumMod val="65000"/>
                      <a:lumOff val="35000"/>
                    </a:schemeClr>
                  </a:solidFill>
                </a:rPr>
                <a:t> </a:t>
              </a:r>
              <a:r>
                <a:rPr lang="en-US" altLang="ko-KR" sz="1200" dirty="0">
                  <a:solidFill>
                    <a:schemeClr val="tx1">
                      <a:lumMod val="65000"/>
                      <a:lumOff val="35000"/>
                    </a:schemeClr>
                  </a:solidFill>
                </a:rPr>
                <a:t>100% </a:t>
              </a:r>
              <a:r>
                <a:rPr lang="ko-KR" altLang="en-US" sz="1200" dirty="0">
                  <a:solidFill>
                    <a:schemeClr val="tx1">
                      <a:lumMod val="65000"/>
                      <a:lumOff val="35000"/>
                    </a:schemeClr>
                  </a:solidFill>
                </a:rPr>
                <a:t>데이터 보호</a:t>
              </a:r>
              <a:r>
                <a:rPr lang="en-US" altLang="ko-KR" sz="1200" dirty="0">
                  <a:solidFill>
                    <a:schemeClr val="tx1">
                      <a:lumMod val="65000"/>
                      <a:lumOff val="35000"/>
                    </a:schemeClr>
                  </a:solidFill>
                </a:rPr>
                <a:t> </a:t>
              </a:r>
              <a:endParaRPr lang="en-US" sz="1200" dirty="0">
                <a:solidFill>
                  <a:srgbClr val="00B336"/>
                </a:solidFill>
              </a:endParaRPr>
            </a:p>
          </p:txBody>
        </p:sp>
      </p:grpSp>
      <p:grpSp>
        <p:nvGrpSpPr>
          <p:cNvPr id="7" name="그룹 6">
            <a:extLst>
              <a:ext uri="{FF2B5EF4-FFF2-40B4-BE49-F238E27FC236}">
                <a16:creationId xmlns:a16="http://schemas.microsoft.com/office/drawing/2014/main" id="{DF342CAE-2C80-4B82-A863-009557184BCF}"/>
              </a:ext>
            </a:extLst>
          </p:cNvPr>
          <p:cNvGrpSpPr/>
          <p:nvPr/>
        </p:nvGrpSpPr>
        <p:grpSpPr>
          <a:xfrm>
            <a:off x="6345145" y="226026"/>
            <a:ext cx="2715317" cy="1212158"/>
            <a:chOff x="6345145" y="226026"/>
            <a:chExt cx="2715317" cy="1212158"/>
          </a:xfrm>
        </p:grpSpPr>
        <p:sp>
          <p:nvSpPr>
            <p:cNvPr id="8" name="TextBox 7">
              <a:extLst>
                <a:ext uri="{FF2B5EF4-FFF2-40B4-BE49-F238E27FC236}">
                  <a16:creationId xmlns:a16="http://schemas.microsoft.com/office/drawing/2014/main" id="{65A17765-7B83-4B72-8E14-A1662FE44CE0}"/>
                </a:ext>
              </a:extLst>
            </p:cNvPr>
            <p:cNvSpPr txBox="1"/>
            <p:nvPr/>
          </p:nvSpPr>
          <p:spPr>
            <a:xfrm>
              <a:off x="7317677" y="474444"/>
              <a:ext cx="1742785" cy="646331"/>
            </a:xfrm>
            <a:prstGeom prst="rect">
              <a:avLst/>
            </a:prstGeom>
            <a:noFill/>
          </p:spPr>
          <p:txBody>
            <a:bodyPr wrap="none" rtlCol="0">
              <a:spAutoFit/>
            </a:bodyPr>
            <a:lstStyle/>
            <a:p>
              <a:pPr lvl="0"/>
              <a:r>
                <a:rPr lang="ko-KR" altLang="en-US" sz="1200" b="1" dirty="0">
                  <a:solidFill>
                    <a:srgbClr val="00B336"/>
                  </a:solidFill>
                </a:rPr>
                <a:t>모니터링</a:t>
              </a:r>
              <a:endParaRPr lang="en-US" sz="1200" b="1" dirty="0">
                <a:solidFill>
                  <a:srgbClr val="00B336"/>
                </a:solidFill>
              </a:endParaRPr>
            </a:p>
            <a:p>
              <a:r>
                <a:rPr lang="ko-KR" altLang="en-US" sz="1200" dirty="0">
                  <a:solidFill>
                    <a:schemeClr val="tx1">
                      <a:lumMod val="65000"/>
                      <a:lumOff val="35000"/>
                    </a:schemeClr>
                  </a:solidFill>
                </a:rPr>
                <a:t>가상화 </a:t>
              </a:r>
              <a:r>
                <a:rPr lang="en-US" altLang="ko-KR" sz="1000" dirty="0">
                  <a:solidFill>
                    <a:schemeClr val="tx1">
                      <a:lumMod val="65000"/>
                      <a:lumOff val="35000"/>
                    </a:schemeClr>
                  </a:solidFill>
                </a:rPr>
                <a:t>(</a:t>
              </a:r>
              <a:r>
                <a:rPr lang="en-US" altLang="ko-KR" sz="1000" dirty="0" err="1">
                  <a:solidFill>
                    <a:schemeClr val="tx1">
                      <a:lumMod val="65000"/>
                      <a:lumOff val="35000"/>
                    </a:schemeClr>
                  </a:solidFill>
                </a:rPr>
                <a:t>VMware,Hyper</a:t>
              </a:r>
              <a:r>
                <a:rPr lang="en-US" altLang="ko-KR" sz="1000" dirty="0">
                  <a:solidFill>
                    <a:schemeClr val="tx1">
                      <a:lumMod val="65000"/>
                      <a:lumOff val="35000"/>
                    </a:schemeClr>
                  </a:solidFill>
                </a:rPr>
                <a:t>-V)</a:t>
              </a:r>
            </a:p>
            <a:p>
              <a:r>
                <a:rPr lang="ko-KR" altLang="en-US" sz="1200" dirty="0">
                  <a:solidFill>
                    <a:schemeClr val="tx1">
                      <a:lumMod val="65000"/>
                      <a:lumOff val="35000"/>
                    </a:schemeClr>
                  </a:solidFill>
                </a:rPr>
                <a:t>백업 환경</a:t>
              </a:r>
              <a:endParaRPr lang="en-US" sz="1200" dirty="0">
                <a:solidFill>
                  <a:srgbClr val="00B336"/>
                </a:solidFill>
              </a:endParaRPr>
            </a:p>
          </p:txBody>
        </p:sp>
        <p:pic>
          <p:nvPicPr>
            <p:cNvPr id="12" name="Picture 3">
              <a:extLst>
                <a:ext uri="{FF2B5EF4-FFF2-40B4-BE49-F238E27FC236}">
                  <a16:creationId xmlns:a16="http://schemas.microsoft.com/office/drawing/2014/main" id="{B4E654BA-8315-421C-B25C-835F8B4B6B3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345145" y="226026"/>
              <a:ext cx="876980" cy="1212158"/>
            </a:xfrm>
            <a:prstGeom prst="rect">
              <a:avLst/>
            </a:prstGeom>
          </p:spPr>
        </p:pic>
      </p:grpSp>
      <p:grpSp>
        <p:nvGrpSpPr>
          <p:cNvPr id="26" name="그룹 25">
            <a:extLst>
              <a:ext uri="{FF2B5EF4-FFF2-40B4-BE49-F238E27FC236}">
                <a16:creationId xmlns:a16="http://schemas.microsoft.com/office/drawing/2014/main" id="{54B6F57C-E0F4-4611-BF09-0DAEB892E6BC}"/>
              </a:ext>
            </a:extLst>
          </p:cNvPr>
          <p:cNvGrpSpPr/>
          <p:nvPr/>
        </p:nvGrpSpPr>
        <p:grpSpPr>
          <a:xfrm>
            <a:off x="3143616" y="1687105"/>
            <a:ext cx="3049222" cy="1146816"/>
            <a:chOff x="3143616" y="1687105"/>
            <a:chExt cx="3049222" cy="1146816"/>
          </a:xfrm>
        </p:grpSpPr>
        <p:grpSp>
          <p:nvGrpSpPr>
            <p:cNvPr id="17" name="그룹 16">
              <a:extLst>
                <a:ext uri="{FF2B5EF4-FFF2-40B4-BE49-F238E27FC236}">
                  <a16:creationId xmlns:a16="http://schemas.microsoft.com/office/drawing/2014/main" id="{565A2DF1-3B18-40B5-ACD5-EBEB638C8634}"/>
                </a:ext>
              </a:extLst>
            </p:cNvPr>
            <p:cNvGrpSpPr/>
            <p:nvPr/>
          </p:nvGrpSpPr>
          <p:grpSpPr>
            <a:xfrm>
              <a:off x="3143616" y="1687105"/>
              <a:ext cx="1321059" cy="1146816"/>
              <a:chOff x="3250941" y="1578097"/>
              <a:chExt cx="1446712" cy="1253529"/>
            </a:xfrm>
          </p:grpSpPr>
          <p:pic>
            <p:nvPicPr>
              <p:cNvPr id="13" name="Picture 5">
                <a:extLst>
                  <a:ext uri="{FF2B5EF4-FFF2-40B4-BE49-F238E27FC236}">
                    <a16:creationId xmlns:a16="http://schemas.microsoft.com/office/drawing/2014/main" id="{C1D244A5-20B4-4B66-912B-F0E53E81EEA2}"/>
                  </a:ext>
                </a:extLst>
              </p:cNvPr>
              <p:cNvPicPr preferRelativeResize="0">
                <a:picLocks/>
              </p:cNvPicPr>
              <p:nvPr/>
            </p:nvPicPr>
            <p:blipFill>
              <a:blip r:embed="rId5" cstate="hqprint">
                <a:extLst>
                  <a:ext uri="{28A0092B-C50C-407E-A947-70E740481C1C}">
                    <a14:useLocalDpi xmlns:a14="http://schemas.microsoft.com/office/drawing/2010/main"/>
                  </a:ext>
                </a:extLst>
              </a:blip>
              <a:stretch>
                <a:fillRect/>
              </a:stretch>
            </p:blipFill>
            <p:spPr>
              <a:xfrm>
                <a:off x="3250941" y="1578097"/>
                <a:ext cx="1080000" cy="1080000"/>
              </a:xfrm>
              <a:prstGeom prst="rect">
                <a:avLst/>
              </a:prstGeom>
            </p:spPr>
          </p:pic>
          <p:pic>
            <p:nvPicPr>
              <p:cNvPr id="16" name="그림 15">
                <a:extLst>
                  <a:ext uri="{FF2B5EF4-FFF2-40B4-BE49-F238E27FC236}">
                    <a16:creationId xmlns:a16="http://schemas.microsoft.com/office/drawing/2014/main" id="{1BA4B158-F8BC-4EEE-9EBF-69AC654B3FE6}"/>
                  </a:ext>
                </a:extLst>
              </p:cNvPr>
              <p:cNvPicPr>
                <a:picLocks noChangeAspect="1"/>
              </p:cNvPicPr>
              <p:nvPr/>
            </p:nvPicPr>
            <p:blipFill>
              <a:blip r:embed="rId6"/>
              <a:stretch>
                <a:fillRect/>
              </a:stretch>
            </p:blipFill>
            <p:spPr>
              <a:xfrm>
                <a:off x="3964228" y="2060101"/>
                <a:ext cx="733425" cy="771525"/>
              </a:xfrm>
              <a:prstGeom prst="rect">
                <a:avLst/>
              </a:prstGeom>
            </p:spPr>
          </p:pic>
        </p:grpSp>
        <p:sp>
          <p:nvSpPr>
            <p:cNvPr id="15" name="TextBox 14">
              <a:extLst>
                <a:ext uri="{FF2B5EF4-FFF2-40B4-BE49-F238E27FC236}">
                  <a16:creationId xmlns:a16="http://schemas.microsoft.com/office/drawing/2014/main" id="{D5CB6252-F0E1-4FCC-8799-C1FE3CFA1F6E}"/>
                </a:ext>
              </a:extLst>
            </p:cNvPr>
            <p:cNvSpPr txBox="1"/>
            <p:nvPr/>
          </p:nvSpPr>
          <p:spPr>
            <a:xfrm>
              <a:off x="4389298" y="1966348"/>
              <a:ext cx="1803540" cy="830997"/>
            </a:xfrm>
            <a:prstGeom prst="rect">
              <a:avLst/>
            </a:prstGeom>
            <a:noFill/>
          </p:spPr>
          <p:txBody>
            <a:bodyPr wrap="square" rtlCol="0">
              <a:spAutoFit/>
            </a:bodyPr>
            <a:lstStyle/>
            <a:p>
              <a:pPr lvl="0"/>
              <a:r>
                <a:rPr lang="ko-KR" altLang="en-US" sz="1200" b="1" dirty="0">
                  <a:solidFill>
                    <a:srgbClr val="00B336"/>
                  </a:solidFill>
                </a:rPr>
                <a:t>물리서버</a:t>
              </a:r>
              <a:r>
                <a:rPr lang="en-US" altLang="ko-KR" sz="1000" b="1" dirty="0">
                  <a:solidFill>
                    <a:srgbClr val="00B336"/>
                  </a:solidFill>
                </a:rPr>
                <a:t>(Window, Linux)</a:t>
              </a:r>
              <a:endParaRPr lang="en-US" sz="1200" b="1" dirty="0">
                <a:solidFill>
                  <a:srgbClr val="00B336"/>
                </a:solidFill>
              </a:endParaRPr>
            </a:p>
            <a:p>
              <a:r>
                <a:rPr lang="ko-KR" altLang="en-US" sz="1200" dirty="0">
                  <a:solidFill>
                    <a:schemeClr val="tx1">
                      <a:lumMod val="65000"/>
                      <a:lumOff val="35000"/>
                    </a:schemeClr>
                  </a:solidFill>
                </a:rPr>
                <a:t>이미지기반 </a:t>
              </a:r>
              <a:r>
                <a:rPr lang="en-US" altLang="ko-KR" sz="1200" dirty="0">
                  <a:solidFill>
                    <a:schemeClr val="tx1">
                      <a:lumMod val="65000"/>
                      <a:lumOff val="35000"/>
                    </a:schemeClr>
                  </a:solidFill>
                </a:rPr>
                <a:t>OS/DB</a:t>
              </a:r>
              <a:r>
                <a:rPr lang="ko-KR" altLang="en-US" sz="1200" dirty="0">
                  <a:solidFill>
                    <a:schemeClr val="tx1">
                      <a:lumMod val="65000"/>
                      <a:lumOff val="35000"/>
                    </a:schemeClr>
                  </a:solidFill>
                </a:rPr>
                <a:t> 백업</a:t>
              </a:r>
              <a:endParaRPr lang="en-US" altLang="ko-KR" sz="1200" dirty="0">
                <a:solidFill>
                  <a:schemeClr val="tx1">
                    <a:lumMod val="65000"/>
                    <a:lumOff val="35000"/>
                  </a:schemeClr>
                </a:solidFill>
              </a:endParaRPr>
            </a:p>
            <a:p>
              <a:r>
                <a:rPr lang="en-US" sz="1200" dirty="0">
                  <a:solidFill>
                    <a:schemeClr val="tx1">
                      <a:lumMod val="65000"/>
                      <a:lumOff val="35000"/>
                    </a:schemeClr>
                  </a:solidFill>
                </a:rPr>
                <a:t>APP/DB </a:t>
              </a:r>
              <a:r>
                <a:rPr lang="ko-KR" altLang="en-US" sz="1200" dirty="0">
                  <a:solidFill>
                    <a:schemeClr val="tx1">
                      <a:lumMod val="65000"/>
                      <a:lumOff val="35000"/>
                    </a:schemeClr>
                  </a:solidFill>
                </a:rPr>
                <a:t>자동 인지</a:t>
              </a:r>
              <a:endParaRPr lang="en-US" altLang="ko-KR" sz="1200" dirty="0">
                <a:solidFill>
                  <a:schemeClr val="tx1">
                    <a:lumMod val="65000"/>
                    <a:lumOff val="35000"/>
                  </a:schemeClr>
                </a:solidFill>
              </a:endParaRPr>
            </a:p>
            <a:p>
              <a:r>
                <a:rPr lang="en-US" sz="1200" dirty="0">
                  <a:solidFill>
                    <a:schemeClr val="tx1">
                      <a:lumMod val="65000"/>
                      <a:lumOff val="35000"/>
                    </a:schemeClr>
                  </a:solidFill>
                </a:rPr>
                <a:t>VM</a:t>
              </a:r>
              <a:r>
                <a:rPr lang="ko-KR" altLang="en-US" sz="1200" dirty="0">
                  <a:solidFill>
                    <a:schemeClr val="tx1">
                      <a:lumMod val="65000"/>
                      <a:lumOff val="35000"/>
                    </a:schemeClr>
                  </a:solidFill>
                </a:rPr>
                <a:t>으로 즉시 서비스</a:t>
              </a:r>
              <a:endParaRPr lang="en-US" sz="1200" dirty="0">
                <a:solidFill>
                  <a:srgbClr val="00B336"/>
                </a:solidFill>
              </a:endParaRPr>
            </a:p>
          </p:txBody>
        </p:sp>
      </p:grpSp>
      <p:grpSp>
        <p:nvGrpSpPr>
          <p:cNvPr id="14" name="그룹 13">
            <a:extLst>
              <a:ext uri="{FF2B5EF4-FFF2-40B4-BE49-F238E27FC236}">
                <a16:creationId xmlns:a16="http://schemas.microsoft.com/office/drawing/2014/main" id="{86AFB353-2C0E-40CC-A0AD-8D038371E2B1}"/>
              </a:ext>
            </a:extLst>
          </p:cNvPr>
          <p:cNvGrpSpPr/>
          <p:nvPr/>
        </p:nvGrpSpPr>
        <p:grpSpPr>
          <a:xfrm>
            <a:off x="6192838" y="1830974"/>
            <a:ext cx="2742590" cy="1098704"/>
            <a:chOff x="6192838" y="1830974"/>
            <a:chExt cx="2742590" cy="1098704"/>
          </a:xfrm>
        </p:grpSpPr>
        <p:pic>
          <p:nvPicPr>
            <p:cNvPr id="18" name="Picture 25">
              <a:extLst>
                <a:ext uri="{FF2B5EF4-FFF2-40B4-BE49-F238E27FC236}">
                  <a16:creationId xmlns:a16="http://schemas.microsoft.com/office/drawing/2014/main" id="{EDD3B1B1-903C-4844-932B-86464905C62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192838" y="1830974"/>
              <a:ext cx="669676" cy="925623"/>
            </a:xfrm>
            <a:prstGeom prst="rect">
              <a:avLst/>
            </a:prstGeom>
          </p:spPr>
        </p:pic>
        <p:pic>
          <p:nvPicPr>
            <p:cNvPr id="19" name="Picture 7">
              <a:extLst>
                <a:ext uri="{FF2B5EF4-FFF2-40B4-BE49-F238E27FC236}">
                  <a16:creationId xmlns:a16="http://schemas.microsoft.com/office/drawing/2014/main" id="{5A47F42D-CBB7-4CD8-B1EA-CCAB6C87C82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79983" y="2004054"/>
              <a:ext cx="669676" cy="925624"/>
            </a:xfrm>
            <a:prstGeom prst="rect">
              <a:avLst/>
            </a:prstGeom>
          </p:spPr>
        </p:pic>
        <p:sp>
          <p:nvSpPr>
            <p:cNvPr id="20" name="TextBox 19">
              <a:extLst>
                <a:ext uri="{FF2B5EF4-FFF2-40B4-BE49-F238E27FC236}">
                  <a16:creationId xmlns:a16="http://schemas.microsoft.com/office/drawing/2014/main" id="{E25AD20A-3B04-488B-8690-57A9185B2629}"/>
                </a:ext>
              </a:extLst>
            </p:cNvPr>
            <p:cNvSpPr txBox="1"/>
            <p:nvPr/>
          </p:nvSpPr>
          <p:spPr>
            <a:xfrm>
              <a:off x="7317677" y="2032046"/>
              <a:ext cx="1617751" cy="646331"/>
            </a:xfrm>
            <a:prstGeom prst="rect">
              <a:avLst/>
            </a:prstGeom>
            <a:noFill/>
          </p:spPr>
          <p:txBody>
            <a:bodyPr wrap="none" rtlCol="0">
              <a:spAutoFit/>
            </a:bodyPr>
            <a:lstStyle/>
            <a:p>
              <a:pPr lvl="0"/>
              <a:r>
                <a:rPr lang="ko-KR" altLang="en-US" sz="1200" b="1" dirty="0">
                  <a:solidFill>
                    <a:srgbClr val="00B336"/>
                  </a:solidFill>
                </a:rPr>
                <a:t>퍼블릭 클라우드</a:t>
              </a:r>
              <a:endParaRPr lang="en-US" sz="1200" b="1" dirty="0">
                <a:solidFill>
                  <a:srgbClr val="00B336"/>
                </a:solidFill>
              </a:endParaRPr>
            </a:p>
            <a:p>
              <a:r>
                <a:rPr lang="ko-KR" altLang="en-US" sz="1200" dirty="0">
                  <a:solidFill>
                    <a:schemeClr val="tx1">
                      <a:lumMod val="65000"/>
                      <a:lumOff val="35000"/>
                    </a:schemeClr>
                  </a:solidFill>
                </a:rPr>
                <a:t>손쉬운 마이그레이션</a:t>
              </a:r>
              <a:endParaRPr lang="en-US" altLang="ko-KR" sz="1200" dirty="0">
                <a:solidFill>
                  <a:schemeClr val="tx1">
                    <a:lumMod val="65000"/>
                    <a:lumOff val="35000"/>
                  </a:schemeClr>
                </a:solidFill>
              </a:endParaRPr>
            </a:p>
            <a:p>
              <a:r>
                <a:rPr lang="ko-KR" altLang="en-US" sz="1200" dirty="0">
                  <a:solidFill>
                    <a:schemeClr val="tx1">
                      <a:lumMod val="65000"/>
                      <a:lumOff val="35000"/>
                    </a:schemeClr>
                  </a:solidFill>
                </a:rPr>
                <a:t>백업</a:t>
              </a:r>
              <a:r>
                <a:rPr lang="en-US" altLang="ko-KR" sz="1200" dirty="0">
                  <a:solidFill>
                    <a:schemeClr val="tx1">
                      <a:lumMod val="65000"/>
                      <a:lumOff val="35000"/>
                    </a:schemeClr>
                  </a:solidFill>
                </a:rPr>
                <a:t>/DR </a:t>
              </a:r>
              <a:r>
                <a:rPr lang="ko-KR" altLang="en-US" sz="1200" dirty="0">
                  <a:solidFill>
                    <a:schemeClr val="tx1">
                      <a:lumMod val="65000"/>
                      <a:lumOff val="35000"/>
                    </a:schemeClr>
                  </a:solidFill>
                </a:rPr>
                <a:t>구성</a:t>
              </a:r>
              <a:endParaRPr lang="en-US" sz="1200" dirty="0">
                <a:solidFill>
                  <a:srgbClr val="00B336"/>
                </a:solidFill>
              </a:endParaRPr>
            </a:p>
          </p:txBody>
        </p:sp>
      </p:grpSp>
      <p:grpSp>
        <p:nvGrpSpPr>
          <p:cNvPr id="24" name="그룹 23">
            <a:extLst>
              <a:ext uri="{FF2B5EF4-FFF2-40B4-BE49-F238E27FC236}">
                <a16:creationId xmlns:a16="http://schemas.microsoft.com/office/drawing/2014/main" id="{4DABE1FD-9C47-465E-9F4D-22DA30DF15A5}"/>
              </a:ext>
            </a:extLst>
          </p:cNvPr>
          <p:cNvGrpSpPr/>
          <p:nvPr/>
        </p:nvGrpSpPr>
        <p:grpSpPr>
          <a:xfrm>
            <a:off x="6265864" y="3108462"/>
            <a:ext cx="2828518" cy="1453811"/>
            <a:chOff x="6265864" y="3108462"/>
            <a:chExt cx="2828518" cy="1453811"/>
          </a:xfrm>
        </p:grpSpPr>
        <p:pic>
          <p:nvPicPr>
            <p:cNvPr id="21" name="Picture 15">
              <a:extLst>
                <a:ext uri="{FF2B5EF4-FFF2-40B4-BE49-F238E27FC236}">
                  <a16:creationId xmlns:a16="http://schemas.microsoft.com/office/drawing/2014/main" id="{6916D06C-4BC4-4B6E-9392-FB33562428D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265864" y="3108462"/>
              <a:ext cx="1051813" cy="1453811"/>
            </a:xfrm>
            <a:prstGeom prst="rect">
              <a:avLst/>
            </a:prstGeom>
          </p:spPr>
        </p:pic>
        <p:sp>
          <p:nvSpPr>
            <p:cNvPr id="22" name="TextBox 21">
              <a:extLst>
                <a:ext uri="{FF2B5EF4-FFF2-40B4-BE49-F238E27FC236}">
                  <a16:creationId xmlns:a16="http://schemas.microsoft.com/office/drawing/2014/main" id="{321EACEC-A6AC-4930-8577-1CBBB3229624}"/>
                </a:ext>
              </a:extLst>
            </p:cNvPr>
            <p:cNvSpPr txBox="1"/>
            <p:nvPr/>
          </p:nvSpPr>
          <p:spPr>
            <a:xfrm>
              <a:off x="7317677" y="3503928"/>
              <a:ext cx="1776705" cy="830997"/>
            </a:xfrm>
            <a:prstGeom prst="rect">
              <a:avLst/>
            </a:prstGeom>
            <a:noFill/>
          </p:spPr>
          <p:txBody>
            <a:bodyPr wrap="none" rtlCol="0">
              <a:spAutoFit/>
            </a:bodyPr>
            <a:lstStyle/>
            <a:p>
              <a:pPr lvl="0"/>
              <a:r>
                <a:rPr lang="en-US" altLang="ko-KR" sz="1200" b="1" dirty="0">
                  <a:solidFill>
                    <a:srgbClr val="00B336"/>
                  </a:solidFill>
                </a:rPr>
                <a:t>NAS </a:t>
              </a:r>
              <a:r>
                <a:rPr lang="ko-KR" altLang="en-US" sz="1200" b="1" dirty="0">
                  <a:solidFill>
                    <a:srgbClr val="00B336"/>
                  </a:solidFill>
                </a:rPr>
                <a:t>백업</a:t>
              </a:r>
              <a:endParaRPr lang="en-US" sz="1200" b="1" dirty="0">
                <a:solidFill>
                  <a:srgbClr val="00B336"/>
                </a:solidFill>
              </a:endParaRPr>
            </a:p>
            <a:p>
              <a:r>
                <a:rPr lang="ko-KR" altLang="en-US" sz="1200" dirty="0">
                  <a:solidFill>
                    <a:schemeClr val="tx1">
                      <a:lumMod val="65000"/>
                      <a:lumOff val="35000"/>
                    </a:schemeClr>
                  </a:solidFill>
                </a:rPr>
                <a:t>고속의 백업</a:t>
              </a:r>
              <a:r>
                <a:rPr lang="en-US" altLang="ko-KR" sz="1200" dirty="0">
                  <a:solidFill>
                    <a:schemeClr val="tx1">
                      <a:lumMod val="65000"/>
                      <a:lumOff val="35000"/>
                    </a:schemeClr>
                  </a:solidFill>
                </a:rPr>
                <a:t>(NFS, SMB)</a:t>
              </a:r>
            </a:p>
            <a:p>
              <a:r>
                <a:rPr lang="ko-KR" altLang="en-US" sz="1200" dirty="0">
                  <a:solidFill>
                    <a:schemeClr val="tx1">
                      <a:lumMod val="65000"/>
                      <a:lumOff val="35000"/>
                    </a:schemeClr>
                  </a:solidFill>
                </a:rPr>
                <a:t>스캔 타임 최소화</a:t>
              </a:r>
              <a:endParaRPr lang="en-US" altLang="ko-KR" sz="1200" dirty="0">
                <a:solidFill>
                  <a:schemeClr val="tx1">
                    <a:lumMod val="65000"/>
                    <a:lumOff val="35000"/>
                  </a:schemeClr>
                </a:solidFill>
              </a:endParaRPr>
            </a:p>
            <a:p>
              <a:r>
                <a:rPr lang="en-US" sz="1200" dirty="0">
                  <a:solidFill>
                    <a:schemeClr val="tx1">
                      <a:lumMod val="65000"/>
                      <a:lumOff val="35000"/>
                    </a:schemeClr>
                  </a:solidFill>
                </a:rPr>
                <a:t>NDMP </a:t>
              </a:r>
              <a:r>
                <a:rPr lang="ko-KR" altLang="en-US" sz="1200" dirty="0" err="1">
                  <a:solidFill>
                    <a:schemeClr val="tx1">
                      <a:lumMod val="65000"/>
                      <a:lumOff val="35000"/>
                    </a:schemeClr>
                  </a:solidFill>
                </a:rPr>
                <a:t>미사용</a:t>
              </a:r>
              <a:endParaRPr lang="en-US" sz="1200" dirty="0">
                <a:solidFill>
                  <a:srgbClr val="00B336"/>
                </a:solidFill>
              </a:endParaRPr>
            </a:p>
          </p:txBody>
        </p:sp>
      </p:grpSp>
      <p:sp>
        <p:nvSpPr>
          <p:cNvPr id="9" name="Rectangle 4">
            <a:extLst>
              <a:ext uri="{FF2B5EF4-FFF2-40B4-BE49-F238E27FC236}">
                <a16:creationId xmlns:a16="http://schemas.microsoft.com/office/drawing/2014/main" id="{D4764F1A-6024-4E9B-BBE0-21BEAD82129C}"/>
              </a:ext>
            </a:extLst>
          </p:cNvPr>
          <p:cNvSpPr/>
          <p:nvPr/>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텍스트 개체 틀 1">
            <a:extLst>
              <a:ext uri="{FF2B5EF4-FFF2-40B4-BE49-F238E27FC236}">
                <a16:creationId xmlns:a16="http://schemas.microsoft.com/office/drawing/2014/main" id="{A7439557-1DAB-4C9F-9DF9-88CBB2473F28}"/>
              </a:ext>
            </a:extLst>
          </p:cNvPr>
          <p:cNvSpPr>
            <a:spLocks noGrp="1"/>
          </p:cNvSpPr>
          <p:nvPr>
            <p:ph type="body" sz="quarter" idx="10"/>
          </p:nvPr>
        </p:nvSpPr>
        <p:spPr>
          <a:xfrm>
            <a:off x="358776" y="2059470"/>
            <a:ext cx="2594977" cy="2559556"/>
          </a:xfrm>
        </p:spPr>
        <p:txBody>
          <a:bodyPr/>
          <a:lstStyle/>
          <a:p>
            <a:pPr marL="342900" indent="-342900">
              <a:buFont typeface="Arial" panose="020B0604020202020204" pitchFamily="34" charset="0"/>
              <a:buChar char="•"/>
            </a:pPr>
            <a:r>
              <a:rPr lang="ko-KR" altLang="en-US" dirty="0"/>
              <a:t>글로벌 가상화 백업 시장 </a:t>
            </a:r>
            <a:r>
              <a:rPr lang="en-US" altLang="ko-KR" dirty="0">
                <a:solidFill>
                  <a:srgbClr val="00E296"/>
                </a:solidFill>
              </a:rPr>
              <a:t>1</a:t>
            </a:r>
            <a:r>
              <a:rPr lang="ko-KR" altLang="en-US" dirty="0">
                <a:solidFill>
                  <a:srgbClr val="00E296"/>
                </a:solidFill>
              </a:rPr>
              <a:t>위</a:t>
            </a:r>
            <a:r>
              <a:rPr lang="en-US" altLang="ko-KR" baseline="30000" dirty="0">
                <a:solidFill>
                  <a:srgbClr val="00E296"/>
                </a:solidFill>
              </a:rPr>
              <a:t>1</a:t>
            </a:r>
          </a:p>
          <a:p>
            <a:pPr marL="342900" indent="-342900">
              <a:buFont typeface="Arial" panose="020B0604020202020204" pitchFamily="34" charset="0"/>
              <a:buChar char="•"/>
            </a:pPr>
            <a:endParaRPr lang="en-US" altLang="ko-KR" baseline="30000" dirty="0">
              <a:solidFill>
                <a:srgbClr val="00E296"/>
              </a:solidFill>
            </a:endParaRPr>
          </a:p>
          <a:p>
            <a:pPr marL="342900" indent="-342900">
              <a:buFont typeface="Arial" panose="020B0604020202020204" pitchFamily="34" charset="0"/>
              <a:buChar char="•"/>
            </a:pPr>
            <a:r>
              <a:rPr lang="ko-KR" altLang="en-US" dirty="0"/>
              <a:t>유럽 백업 시장 </a:t>
            </a:r>
            <a:r>
              <a:rPr lang="en-US" altLang="ko-KR" dirty="0">
                <a:solidFill>
                  <a:srgbClr val="00E296"/>
                </a:solidFill>
              </a:rPr>
              <a:t>1</a:t>
            </a:r>
            <a:r>
              <a:rPr lang="ko-KR" altLang="en-US" dirty="0">
                <a:solidFill>
                  <a:srgbClr val="00E296"/>
                </a:solidFill>
              </a:rPr>
              <a:t>위</a:t>
            </a:r>
            <a:r>
              <a:rPr lang="en-US" altLang="ko-KR" baseline="30000" dirty="0">
                <a:solidFill>
                  <a:srgbClr val="00E296"/>
                </a:solidFill>
              </a:rPr>
              <a:t>2</a:t>
            </a:r>
          </a:p>
          <a:p>
            <a:pPr marL="342900" indent="-342900">
              <a:buFont typeface="Arial" panose="020B0604020202020204" pitchFamily="34" charset="0"/>
              <a:buChar char="•"/>
            </a:pPr>
            <a:endParaRPr lang="en-US" altLang="ko-KR" baseline="30000" dirty="0">
              <a:solidFill>
                <a:srgbClr val="00E296"/>
              </a:solidFill>
            </a:endParaRPr>
          </a:p>
          <a:p>
            <a:pPr marL="342900" indent="-342900">
              <a:buFont typeface="Arial" panose="020B0604020202020204" pitchFamily="34" charset="0"/>
              <a:buChar char="•"/>
            </a:pPr>
            <a:r>
              <a:rPr lang="ko-KR" altLang="en-US" dirty="0"/>
              <a:t>글로벌 백업 시장</a:t>
            </a:r>
            <a:r>
              <a:rPr lang="ko-KR" altLang="en-US" dirty="0">
                <a:solidFill>
                  <a:srgbClr val="00E296"/>
                </a:solidFill>
              </a:rPr>
              <a:t> </a:t>
            </a:r>
            <a:r>
              <a:rPr lang="en-US" altLang="ko-KR" dirty="0">
                <a:solidFill>
                  <a:srgbClr val="00E296"/>
                </a:solidFill>
              </a:rPr>
              <a:t>3</a:t>
            </a:r>
            <a:r>
              <a:rPr lang="en-US" altLang="ko-KR" baseline="30000" dirty="0">
                <a:solidFill>
                  <a:srgbClr val="00E296"/>
                </a:solidFill>
              </a:rPr>
              <a:t>3</a:t>
            </a:r>
            <a:endParaRPr lang="ko-KR" altLang="en-US" baseline="30000" dirty="0"/>
          </a:p>
        </p:txBody>
      </p:sp>
      <p:sp>
        <p:nvSpPr>
          <p:cNvPr id="3" name="제목 2">
            <a:extLst>
              <a:ext uri="{FF2B5EF4-FFF2-40B4-BE49-F238E27FC236}">
                <a16:creationId xmlns:a16="http://schemas.microsoft.com/office/drawing/2014/main" id="{C80CC818-B9EC-4A07-BA91-3FAFE1C17772}"/>
              </a:ext>
            </a:extLst>
          </p:cNvPr>
          <p:cNvSpPr>
            <a:spLocks noGrp="1"/>
          </p:cNvSpPr>
          <p:nvPr>
            <p:ph type="title"/>
          </p:nvPr>
        </p:nvSpPr>
        <p:spPr>
          <a:xfrm>
            <a:off x="133164" y="380358"/>
            <a:ext cx="2980902" cy="1231106"/>
          </a:xfrm>
        </p:spPr>
        <p:txBody>
          <a:bodyPr/>
          <a:lstStyle/>
          <a:p>
            <a:pPr algn="ctr"/>
            <a:r>
              <a:rPr lang="ko-KR" altLang="en-US" sz="2800" b="1" dirty="0"/>
              <a:t>주요 하이라이트</a:t>
            </a:r>
            <a:br>
              <a:rPr lang="en-US" altLang="ko-KR" sz="2800" b="1" dirty="0"/>
            </a:br>
            <a:br>
              <a:rPr lang="en-US" altLang="ko-KR" sz="2800" b="1" dirty="0"/>
            </a:br>
            <a:r>
              <a:rPr lang="en-US" altLang="ko-KR" sz="2400" b="1" dirty="0">
                <a:solidFill>
                  <a:srgbClr val="00E296"/>
                </a:solidFill>
              </a:rPr>
              <a:t>RTPO</a:t>
            </a:r>
            <a:r>
              <a:rPr lang="ko-KR" altLang="en-US" sz="2400" b="1" dirty="0">
                <a:solidFill>
                  <a:srgbClr val="00E296"/>
                </a:solidFill>
              </a:rPr>
              <a:t> </a:t>
            </a:r>
            <a:r>
              <a:rPr lang="en-US" altLang="ko-KR" sz="2400" b="1" dirty="0">
                <a:solidFill>
                  <a:srgbClr val="00E296"/>
                </a:solidFill>
              </a:rPr>
              <a:t>15</a:t>
            </a:r>
            <a:r>
              <a:rPr lang="ko-KR" altLang="en-US" sz="2400" b="1" dirty="0">
                <a:solidFill>
                  <a:srgbClr val="00E296"/>
                </a:solidFill>
              </a:rPr>
              <a:t>분 이내</a:t>
            </a:r>
            <a:endParaRPr lang="ko-KR" altLang="en-US" sz="2800" b="1" dirty="0">
              <a:solidFill>
                <a:srgbClr val="00E296"/>
              </a:solidFill>
            </a:endParaRPr>
          </a:p>
        </p:txBody>
      </p:sp>
      <p:sp>
        <p:nvSpPr>
          <p:cNvPr id="23" name="텍스트 개체 틀 1">
            <a:extLst>
              <a:ext uri="{FF2B5EF4-FFF2-40B4-BE49-F238E27FC236}">
                <a16:creationId xmlns:a16="http://schemas.microsoft.com/office/drawing/2014/main" id="{2FA17C1D-BC3A-4D13-B3EF-ACB831ECB23B}"/>
              </a:ext>
            </a:extLst>
          </p:cNvPr>
          <p:cNvSpPr txBox="1">
            <a:spLocks/>
          </p:cNvSpPr>
          <p:nvPr/>
        </p:nvSpPr>
        <p:spPr>
          <a:xfrm>
            <a:off x="468313" y="4606663"/>
            <a:ext cx="8218487" cy="43088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mj-lt"/>
              <a:buAutoNum type="arabicPeriod"/>
            </a:pPr>
            <a:r>
              <a:rPr lang="en-US" altLang="ko-KR" sz="700" dirty="0">
                <a:solidFill>
                  <a:schemeClr val="tx1"/>
                </a:solidFill>
              </a:rPr>
              <a:t>Veeam is now the clear market leader, </a:t>
            </a:r>
            <a:r>
              <a:rPr lang="en-US" altLang="ko-KR" sz="700" u="sng" dirty="0">
                <a:solidFill>
                  <a:schemeClr val="tx1"/>
                </a:solidFill>
                <a:hlinkClick r:id="rId10">
                  <a:extLst>
                    <a:ext uri="{A12FA001-AC4F-418D-AE19-62706E023703}">
                      <ahyp:hlinkClr xmlns:ahyp="http://schemas.microsoft.com/office/drawing/2018/hyperlinkcolor" val="tx"/>
                    </a:ext>
                  </a:extLst>
                </a:hlinkClick>
              </a:rPr>
              <a:t>Veeamhttps://go.veeam.com/industry-highlights</a:t>
            </a:r>
            <a:endParaRPr lang="en-US" altLang="ko-KR" sz="700" u="sng" dirty="0">
              <a:solidFill>
                <a:schemeClr val="tx1"/>
              </a:solidFill>
            </a:endParaRPr>
          </a:p>
          <a:p>
            <a:pPr>
              <a:buFont typeface="+mj-lt"/>
              <a:buAutoNum type="arabicPeriod"/>
            </a:pPr>
            <a:r>
              <a:rPr lang="en-US" altLang="ko-KR" sz="700" dirty="0">
                <a:solidFill>
                  <a:schemeClr val="tx1"/>
                </a:solidFill>
              </a:rPr>
              <a:t>IDC Report: Veeam is #1 in EMEA by revenue and unmatched 20.8% market share and YoY growth, </a:t>
            </a:r>
            <a:r>
              <a:rPr lang="en-US" altLang="ko-KR" sz="700" dirty="0">
                <a:solidFill>
                  <a:schemeClr val="tx1"/>
                </a:solidFill>
                <a:hlinkClick r:id="rId11">
                  <a:extLst>
                    <a:ext uri="{A12FA001-AC4F-418D-AE19-62706E023703}">
                      <ahyp:hlinkClr xmlns:ahyp="http://schemas.microsoft.com/office/drawing/2018/hyperlinkcolor" val="tx"/>
                    </a:ext>
                  </a:extLst>
                </a:hlinkClick>
              </a:rPr>
              <a:t>https://www.veeam.com/wp-idc-semiannual-software-tracker-report-emea.html</a:t>
            </a:r>
            <a:endParaRPr lang="en-US" altLang="ko-KR" sz="700" dirty="0">
              <a:solidFill>
                <a:schemeClr val="tx1"/>
              </a:solidFill>
            </a:endParaRPr>
          </a:p>
          <a:p>
            <a:pPr>
              <a:buFont typeface="+mj-lt"/>
              <a:buAutoNum type="arabicPeriod"/>
            </a:pPr>
            <a:r>
              <a:rPr lang="en-US" altLang="ko-KR" sz="700" dirty="0">
                <a:solidFill>
                  <a:schemeClr val="tx1"/>
                </a:solidFill>
              </a:rPr>
              <a:t>Veeam Achieves Market-Leading Revenue Growth in 2H 2017, </a:t>
            </a:r>
            <a:r>
              <a:rPr lang="en-US" altLang="ko-KR" sz="700" dirty="0">
                <a:solidFill>
                  <a:schemeClr val="tx1"/>
                </a:solidFill>
                <a:hlinkClick r:id="rId12">
                  <a:extLst>
                    <a:ext uri="{A12FA001-AC4F-418D-AE19-62706E023703}">
                      <ahyp:hlinkClr xmlns:ahyp="http://schemas.microsoft.com/office/drawing/2018/hyperlinkcolor" val="tx"/>
                    </a:ext>
                  </a:extLst>
                </a:hlinkClick>
              </a:rPr>
              <a:t>https://www.veeam.com/executive-blog/idc-report-2017-market-share-growth.html</a:t>
            </a:r>
            <a:endParaRPr lang="en-US" altLang="ko-KR" sz="700" dirty="0">
              <a:solidFill>
                <a:schemeClr val="tx1"/>
              </a:solidFill>
            </a:endParaRPr>
          </a:p>
        </p:txBody>
      </p:sp>
    </p:spTree>
    <p:extLst>
      <p:ext uri="{BB962C8B-B14F-4D97-AF65-F5344CB8AC3E}">
        <p14:creationId xmlns:p14="http://schemas.microsoft.com/office/powerpoint/2010/main" val="380078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dirty="0"/>
              <a:t>신뢰할 수 있는 선도 기업</a:t>
            </a:r>
            <a:endParaRPr lang="en-US" altLang="ko-KR" dirty="0"/>
          </a:p>
        </p:txBody>
      </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빔 소프트웨어는 </a:t>
            </a:r>
            <a:r>
              <a:rPr lang="ko-KR" altLang="en-US" sz="1400" b="1" dirty="0">
                <a:solidFill>
                  <a:srgbClr val="00E296"/>
                </a:solidFill>
                <a:latin typeface="맑은 고딕" panose="020B0503020000020004" pitchFamily="50" charset="-127"/>
                <a:ea typeface="맑은 고딕" panose="020B0503020000020004" pitchFamily="50" charset="-127"/>
              </a:rPr>
              <a:t>유럽시장 </a:t>
            </a:r>
            <a:r>
              <a:rPr lang="en-US" altLang="ko-KR" sz="1400" b="1" dirty="0">
                <a:solidFill>
                  <a:srgbClr val="00E296"/>
                </a:solidFill>
                <a:latin typeface="맑은 고딕" panose="020B0503020000020004" pitchFamily="50" charset="-127"/>
                <a:ea typeface="맑은 고딕" panose="020B0503020000020004" pitchFamily="50" charset="-127"/>
              </a:rPr>
              <a:t>1</a:t>
            </a:r>
            <a:r>
              <a:rPr lang="ko-KR" altLang="en-US" sz="1400" b="1" dirty="0">
                <a:solidFill>
                  <a:srgbClr val="00E296"/>
                </a:solidFill>
                <a:latin typeface="맑은 고딕" panose="020B0503020000020004" pitchFamily="50" charset="-127"/>
                <a:ea typeface="맑은 고딕" panose="020B0503020000020004" pitchFamily="50" charset="-127"/>
              </a:rPr>
              <a:t>위</a:t>
            </a:r>
            <a:r>
              <a:rPr lang="en-US" altLang="ko-KR" sz="1400" b="1" baseline="30000" dirty="0">
                <a:solidFill>
                  <a:srgbClr val="00E296"/>
                </a:solidFill>
                <a:latin typeface="맑은 고딕" panose="020B0503020000020004" pitchFamily="50" charset="-127"/>
                <a:ea typeface="맑은 고딕" panose="020B0503020000020004" pitchFamily="50" charset="-127"/>
              </a:rPr>
              <a:t>1</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전세계 </a:t>
            </a:r>
            <a:r>
              <a:rPr lang="en-US" altLang="ko-KR" sz="1400" b="1" dirty="0">
                <a:solidFill>
                  <a:srgbClr val="00E296"/>
                </a:solidFill>
                <a:latin typeface="맑은 고딕" panose="020B0503020000020004" pitchFamily="50" charset="-127"/>
                <a:ea typeface="맑은 고딕" panose="020B0503020000020004" pitchFamily="50" charset="-127"/>
              </a:rPr>
              <a:t>3</a:t>
            </a:r>
            <a:r>
              <a:rPr lang="ko-KR" altLang="en-US" sz="1400" b="1" dirty="0">
                <a:solidFill>
                  <a:srgbClr val="00E296"/>
                </a:solidFill>
                <a:latin typeface="맑은 고딕" panose="020B0503020000020004" pitchFamily="50" charset="-127"/>
                <a:ea typeface="맑은 고딕" panose="020B0503020000020004" pitchFamily="50" charset="-127"/>
              </a:rPr>
              <a:t>위</a:t>
            </a:r>
            <a:r>
              <a:rPr lang="en-US" altLang="ko-KR" sz="1400" b="1" baseline="30000" dirty="0">
                <a:solidFill>
                  <a:srgbClr val="00E296"/>
                </a:solidFill>
                <a:latin typeface="맑은 고딕" panose="020B0503020000020004" pitchFamily="50" charset="-127"/>
                <a:ea typeface="맑은 고딕" panose="020B0503020000020004" pitchFamily="50" charset="-127"/>
              </a:rPr>
              <a:t>2</a:t>
            </a:r>
            <a:r>
              <a:rPr lang="ko-KR" altLang="en-US" sz="1400" b="1" dirty="0">
                <a:solidFill>
                  <a:schemeClr val="bg1"/>
                </a:solidFill>
                <a:latin typeface="맑은 고딕" panose="020B0503020000020004" pitchFamily="50" charset="-127"/>
                <a:ea typeface="맑은 고딕" panose="020B0503020000020004" pitchFamily="50" charset="-127"/>
              </a:rPr>
              <a:t>의 백업 및 복구 데이터 관리 솔루션</a:t>
            </a:r>
            <a:endParaRPr lang="en-US" altLang="ko-KR" sz="1400" b="1" dirty="0">
              <a:solidFill>
                <a:schemeClr val="bg1"/>
              </a:solidFill>
              <a:latin typeface="맑은 고딕" panose="020B0503020000020004" pitchFamily="50" charset="-127"/>
              <a:ea typeface="맑은 고딕" panose="020B0503020000020004" pitchFamily="50" charset="-127"/>
            </a:endParaRPr>
          </a:p>
        </p:txBody>
      </p:sp>
      <p:sp>
        <p:nvSpPr>
          <p:cNvPr id="81" name="텍스트 개체 틀 6">
            <a:extLst>
              <a:ext uri="{FF2B5EF4-FFF2-40B4-BE49-F238E27FC236}">
                <a16:creationId xmlns:a16="http://schemas.microsoft.com/office/drawing/2014/main" id="{C93F3BA2-E1F0-4F4D-8DB9-CDCEC214C91D}"/>
              </a:ext>
            </a:extLst>
          </p:cNvPr>
          <p:cNvSpPr txBox="1">
            <a:spLocks/>
          </p:cNvSpPr>
          <p:nvPr/>
        </p:nvSpPr>
        <p:spPr>
          <a:xfrm>
            <a:off x="461962" y="4373104"/>
            <a:ext cx="8229601" cy="527238"/>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1" hangingPunct="1">
              <a:lnSpc>
                <a:spcPct val="100000"/>
              </a:lnSpc>
              <a:spcBef>
                <a:spcPts val="0"/>
              </a:spcBef>
              <a:spcAft>
                <a:spcPts val="0"/>
              </a:spcAft>
              <a:buClrTx/>
              <a:buSzTx/>
              <a:buFont typeface="+mj-lt"/>
              <a:buAutoNum type="arabicPeriod"/>
              <a:tabLst/>
              <a:defRPr/>
            </a:pPr>
            <a:r>
              <a:rPr kumimoji="0" lang="en-US" altLang="ko-KR" sz="1000" b="0" i="0" u="none" strike="noStrike" kern="1200" cap="none" spc="0" normalizeH="0" baseline="0" noProof="0" dirty="0">
                <a:ln>
                  <a:noFill/>
                </a:ln>
                <a:solidFill>
                  <a:schemeClr val="bg1"/>
                </a:solidFill>
                <a:effectLst/>
                <a:uLnTx/>
                <a:uFillTx/>
                <a:latin typeface="Arial"/>
                <a:ea typeface="맑은 고딕"/>
                <a:cs typeface="Arial" panose="020B0604020202020204" pitchFamily="34" charset="0"/>
              </a:rPr>
              <a:t>IDC Report: Veeam is #1 in EMEA by revenue and unmatched 20.8% market share and YoY growth, </a:t>
            </a:r>
            <a:r>
              <a:rPr kumimoji="0" lang="en-US" altLang="ko-KR" sz="1000" b="0" i="0" u="none" strike="noStrike" kern="1200" cap="none" spc="0" normalizeH="0" baseline="0" noProof="0" dirty="0">
                <a:ln>
                  <a:noFill/>
                </a:ln>
                <a:solidFill>
                  <a:schemeClr val="bg1"/>
                </a:solidFill>
                <a:effectLst/>
                <a:uLnTx/>
                <a:uFillTx/>
                <a:latin typeface="Arial"/>
                <a:ea typeface="맑은 고딕"/>
                <a:cs typeface="Arial" panose="020B0604020202020204" pitchFamily="34" charset="0"/>
                <a:hlinkClick r:id="rId3">
                  <a:extLst>
                    <a:ext uri="{A12FA001-AC4F-418D-AE19-62706E023703}">
                      <ahyp:hlinkClr xmlns:ahyp="http://schemas.microsoft.com/office/drawing/2018/hyperlinkcolor" val="tx"/>
                    </a:ext>
                  </a:extLst>
                </a:hlinkClick>
              </a:rPr>
              <a:t>https://www.veeam.com/wp-idc-semiannual-software-tracker-report-emea.html</a:t>
            </a:r>
            <a:endParaRPr kumimoji="0" lang="en-US" altLang="ko-KR" sz="1000" b="0" i="0" u="none" strike="noStrike" kern="1200" cap="none" spc="0" normalizeH="0" baseline="0" noProof="0" dirty="0">
              <a:ln>
                <a:noFill/>
              </a:ln>
              <a:solidFill>
                <a:schemeClr val="bg1"/>
              </a:solidFill>
              <a:effectLst/>
              <a:uLnTx/>
              <a:uFillTx/>
              <a:latin typeface="Arial"/>
              <a:ea typeface="맑은 고딕"/>
              <a:cs typeface="Arial" panose="020B0604020202020204" pitchFamily="34" charset="0"/>
            </a:endParaRPr>
          </a:p>
          <a:p>
            <a:pPr marL="228600" lvl="0" indent="-228600">
              <a:buFont typeface="+mj-lt"/>
              <a:buAutoNum type="arabicPeriod"/>
            </a:pPr>
            <a:r>
              <a:rPr lang="en-US" altLang="ko-KR" dirty="0">
                <a:solidFill>
                  <a:schemeClr val="bg1"/>
                </a:solidFill>
                <a:ea typeface="맑은 고딕"/>
              </a:rPr>
              <a:t>Market Share: Enterprise  Infrastructure Software, Worldwide, 2018”, April 2019</a:t>
            </a:r>
          </a:p>
        </p:txBody>
      </p:sp>
      <p:pic>
        <p:nvPicPr>
          <p:cNvPr id="84" name="그림 83">
            <a:extLst>
              <a:ext uri="{FF2B5EF4-FFF2-40B4-BE49-F238E27FC236}">
                <a16:creationId xmlns:a16="http://schemas.microsoft.com/office/drawing/2014/main" id="{E35EC4E5-DF23-4F69-B82A-59CBBF5A9486}"/>
              </a:ext>
            </a:extLst>
          </p:cNvPr>
          <p:cNvPicPr>
            <a:picLocks noChangeAspect="1"/>
          </p:cNvPicPr>
          <p:nvPr/>
        </p:nvPicPr>
        <p:blipFill>
          <a:blip r:embed="rId4"/>
          <a:stretch>
            <a:fillRect/>
          </a:stretch>
        </p:blipFill>
        <p:spPr>
          <a:xfrm>
            <a:off x="630744" y="1985420"/>
            <a:ext cx="3785808" cy="1845332"/>
          </a:xfrm>
          <a:prstGeom prst="rect">
            <a:avLst/>
          </a:prstGeom>
        </p:spPr>
      </p:pic>
      <p:grpSp>
        <p:nvGrpSpPr>
          <p:cNvPr id="7" name="그룹 6">
            <a:extLst>
              <a:ext uri="{FF2B5EF4-FFF2-40B4-BE49-F238E27FC236}">
                <a16:creationId xmlns:a16="http://schemas.microsoft.com/office/drawing/2014/main" id="{BD26F73D-0AE3-451A-B846-890AAD0DC79F}"/>
              </a:ext>
            </a:extLst>
          </p:cNvPr>
          <p:cNvGrpSpPr/>
          <p:nvPr/>
        </p:nvGrpSpPr>
        <p:grpSpPr>
          <a:xfrm>
            <a:off x="5081193" y="1441509"/>
            <a:ext cx="3006877" cy="2816331"/>
            <a:chOff x="5804981" y="1861323"/>
            <a:chExt cx="2422644" cy="2387373"/>
          </a:xfrm>
        </p:grpSpPr>
        <p:sp>
          <p:nvSpPr>
            <p:cNvPr id="85" name="object 13">
              <a:extLst>
                <a:ext uri="{FF2B5EF4-FFF2-40B4-BE49-F238E27FC236}">
                  <a16:creationId xmlns:a16="http://schemas.microsoft.com/office/drawing/2014/main" id="{52F2ECAC-D129-403A-B15D-EC19C29B65C2}"/>
                </a:ext>
              </a:extLst>
            </p:cNvPr>
            <p:cNvSpPr/>
            <p:nvPr/>
          </p:nvSpPr>
          <p:spPr>
            <a:xfrm>
              <a:off x="7063252" y="1861323"/>
              <a:ext cx="1157205" cy="1127611"/>
            </a:xfrm>
            <a:custGeom>
              <a:avLst/>
              <a:gdLst/>
              <a:ahLst/>
              <a:cxnLst/>
              <a:rect l="l" t="t" r="r" b="b"/>
              <a:pathLst>
                <a:path w="1619885" h="1539875">
                  <a:moveTo>
                    <a:pt x="0" y="0"/>
                  </a:moveTo>
                  <a:lnTo>
                    <a:pt x="0" y="815085"/>
                  </a:lnTo>
                  <a:lnTo>
                    <a:pt x="47595" y="816458"/>
                  </a:lnTo>
                  <a:lnTo>
                    <a:pt x="94520" y="820528"/>
                  </a:lnTo>
                  <a:lnTo>
                    <a:pt x="140694" y="827224"/>
                  </a:lnTo>
                  <a:lnTo>
                    <a:pt x="186036" y="836472"/>
                  </a:lnTo>
                  <a:lnTo>
                    <a:pt x="230467" y="848201"/>
                  </a:lnTo>
                  <a:lnTo>
                    <a:pt x="273904" y="862339"/>
                  </a:lnTo>
                  <a:lnTo>
                    <a:pt x="316267" y="878814"/>
                  </a:lnTo>
                  <a:lnTo>
                    <a:pt x="357477" y="897552"/>
                  </a:lnTo>
                  <a:lnTo>
                    <a:pt x="397451" y="918483"/>
                  </a:lnTo>
                  <a:lnTo>
                    <a:pt x="436110" y="941533"/>
                  </a:lnTo>
                  <a:lnTo>
                    <a:pt x="473372" y="966632"/>
                  </a:lnTo>
                  <a:lnTo>
                    <a:pt x="509157" y="993706"/>
                  </a:lnTo>
                  <a:lnTo>
                    <a:pt x="543385" y="1022683"/>
                  </a:lnTo>
                  <a:lnTo>
                    <a:pt x="575974" y="1053491"/>
                  </a:lnTo>
                  <a:lnTo>
                    <a:pt x="606844" y="1086059"/>
                  </a:lnTo>
                  <a:lnTo>
                    <a:pt x="635914" y="1120313"/>
                  </a:lnTo>
                  <a:lnTo>
                    <a:pt x="663104" y="1156182"/>
                  </a:lnTo>
                  <a:lnTo>
                    <a:pt x="688333" y="1193593"/>
                  </a:lnTo>
                  <a:lnTo>
                    <a:pt x="711519" y="1232474"/>
                  </a:lnTo>
                  <a:lnTo>
                    <a:pt x="732584" y="1272754"/>
                  </a:lnTo>
                  <a:lnTo>
                    <a:pt x="751445" y="1314359"/>
                  </a:lnTo>
                  <a:lnTo>
                    <a:pt x="768022" y="1357218"/>
                  </a:lnTo>
                  <a:lnTo>
                    <a:pt x="782235" y="1401259"/>
                  </a:lnTo>
                  <a:lnTo>
                    <a:pt x="794002" y="1446409"/>
                  </a:lnTo>
                  <a:lnTo>
                    <a:pt x="803244" y="1492596"/>
                  </a:lnTo>
                  <a:lnTo>
                    <a:pt x="809879" y="1539747"/>
                  </a:lnTo>
                  <a:lnTo>
                    <a:pt x="1619885" y="1449323"/>
                  </a:lnTo>
                  <a:lnTo>
                    <a:pt x="1613773" y="1401022"/>
                  </a:lnTo>
                  <a:lnTo>
                    <a:pt x="1606287" y="1353203"/>
                  </a:lnTo>
                  <a:lnTo>
                    <a:pt x="1597446" y="1305886"/>
                  </a:lnTo>
                  <a:lnTo>
                    <a:pt x="1587273" y="1259090"/>
                  </a:lnTo>
                  <a:lnTo>
                    <a:pt x="1575789" y="1212834"/>
                  </a:lnTo>
                  <a:lnTo>
                    <a:pt x="1563014" y="1167137"/>
                  </a:lnTo>
                  <a:lnTo>
                    <a:pt x="1548971" y="1122018"/>
                  </a:lnTo>
                  <a:lnTo>
                    <a:pt x="1533681" y="1077497"/>
                  </a:lnTo>
                  <a:lnTo>
                    <a:pt x="1517165" y="1033593"/>
                  </a:lnTo>
                  <a:lnTo>
                    <a:pt x="1499445" y="990324"/>
                  </a:lnTo>
                  <a:lnTo>
                    <a:pt x="1480542" y="947710"/>
                  </a:lnTo>
                  <a:lnTo>
                    <a:pt x="1460478" y="905770"/>
                  </a:lnTo>
                  <a:lnTo>
                    <a:pt x="1439273" y="864524"/>
                  </a:lnTo>
                  <a:lnTo>
                    <a:pt x="1416950" y="823990"/>
                  </a:lnTo>
                  <a:lnTo>
                    <a:pt x="1393529" y="784187"/>
                  </a:lnTo>
                  <a:lnTo>
                    <a:pt x="1369032" y="745135"/>
                  </a:lnTo>
                  <a:lnTo>
                    <a:pt x="1343481" y="706853"/>
                  </a:lnTo>
                  <a:lnTo>
                    <a:pt x="1316896" y="669360"/>
                  </a:lnTo>
                  <a:lnTo>
                    <a:pt x="1289300" y="632675"/>
                  </a:lnTo>
                  <a:lnTo>
                    <a:pt x="1260713" y="596817"/>
                  </a:lnTo>
                  <a:lnTo>
                    <a:pt x="1231157" y="561806"/>
                  </a:lnTo>
                  <a:lnTo>
                    <a:pt x="1200654" y="527660"/>
                  </a:lnTo>
                  <a:lnTo>
                    <a:pt x="1169224" y="494399"/>
                  </a:lnTo>
                  <a:lnTo>
                    <a:pt x="1136890" y="462041"/>
                  </a:lnTo>
                  <a:lnTo>
                    <a:pt x="1103672" y="430607"/>
                  </a:lnTo>
                  <a:lnTo>
                    <a:pt x="1069592" y="400115"/>
                  </a:lnTo>
                  <a:lnTo>
                    <a:pt x="1034672" y="370584"/>
                  </a:lnTo>
                  <a:lnTo>
                    <a:pt x="998932" y="342033"/>
                  </a:lnTo>
                  <a:lnTo>
                    <a:pt x="962394" y="314482"/>
                  </a:lnTo>
                  <a:lnTo>
                    <a:pt x="925080" y="287950"/>
                  </a:lnTo>
                  <a:lnTo>
                    <a:pt x="887010" y="262455"/>
                  </a:lnTo>
                  <a:lnTo>
                    <a:pt x="848207" y="238018"/>
                  </a:lnTo>
                  <a:lnTo>
                    <a:pt x="808692" y="214656"/>
                  </a:lnTo>
                  <a:lnTo>
                    <a:pt x="768486" y="192390"/>
                  </a:lnTo>
                  <a:lnTo>
                    <a:pt x="727610" y="171239"/>
                  </a:lnTo>
                  <a:lnTo>
                    <a:pt x="686086" y="151221"/>
                  </a:lnTo>
                  <a:lnTo>
                    <a:pt x="643936" y="132355"/>
                  </a:lnTo>
                  <a:lnTo>
                    <a:pt x="601180" y="114662"/>
                  </a:lnTo>
                  <a:lnTo>
                    <a:pt x="557840" y="98160"/>
                  </a:lnTo>
                  <a:lnTo>
                    <a:pt x="513937" y="82867"/>
                  </a:lnTo>
                  <a:lnTo>
                    <a:pt x="469494" y="68804"/>
                  </a:lnTo>
                  <a:lnTo>
                    <a:pt x="424530" y="55990"/>
                  </a:lnTo>
                  <a:lnTo>
                    <a:pt x="379069" y="44443"/>
                  </a:lnTo>
                  <a:lnTo>
                    <a:pt x="333130" y="34183"/>
                  </a:lnTo>
                  <a:lnTo>
                    <a:pt x="286735" y="25229"/>
                  </a:lnTo>
                  <a:lnTo>
                    <a:pt x="239907" y="17600"/>
                  </a:lnTo>
                  <a:lnTo>
                    <a:pt x="192665" y="11315"/>
                  </a:lnTo>
                  <a:lnTo>
                    <a:pt x="145033" y="6393"/>
                  </a:lnTo>
                  <a:lnTo>
                    <a:pt x="97030" y="2854"/>
                  </a:lnTo>
                  <a:lnTo>
                    <a:pt x="48678" y="716"/>
                  </a:lnTo>
                  <a:lnTo>
                    <a:pt x="0" y="0"/>
                  </a:lnTo>
                  <a:close/>
                </a:path>
              </a:pathLst>
            </a:custGeom>
            <a:solidFill>
              <a:schemeClr val="bg1">
                <a:lumMod val="75000"/>
              </a:schemeClr>
            </a:solidFill>
          </p:spPr>
          <p:txBody>
            <a:bodyPr wrap="square" lIns="0" tIns="0" rIns="0" bIns="0" rtlCol="0"/>
            <a:lstStyle/>
            <a:p>
              <a:pPr marL="0" marR="0" lvl="0" indent="0" defTabSz="91440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dirty="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86" name="object 14">
              <a:extLst>
                <a:ext uri="{FF2B5EF4-FFF2-40B4-BE49-F238E27FC236}">
                  <a16:creationId xmlns:a16="http://schemas.microsoft.com/office/drawing/2014/main" id="{F7921296-4C4C-4D4B-BB41-8FC89C800FDF}"/>
                </a:ext>
              </a:extLst>
            </p:cNvPr>
            <p:cNvSpPr/>
            <p:nvPr/>
          </p:nvSpPr>
          <p:spPr>
            <a:xfrm>
              <a:off x="7393403" y="2922626"/>
              <a:ext cx="834222" cy="1115521"/>
            </a:xfrm>
            <a:custGeom>
              <a:avLst/>
              <a:gdLst/>
              <a:ahLst/>
              <a:cxnLst/>
              <a:rect l="l" t="t" r="r" b="b"/>
              <a:pathLst>
                <a:path w="1167764" h="1523364">
                  <a:moveTo>
                    <a:pt x="1157731" y="0"/>
                  </a:moveTo>
                  <a:lnTo>
                    <a:pt x="347725" y="90424"/>
                  </a:lnTo>
                  <a:lnTo>
                    <a:pt x="351754" y="140111"/>
                  </a:lnTo>
                  <a:lnTo>
                    <a:pt x="352742" y="189569"/>
                  </a:lnTo>
                  <a:lnTo>
                    <a:pt x="350746" y="238677"/>
                  </a:lnTo>
                  <a:lnTo>
                    <a:pt x="345819" y="287315"/>
                  </a:lnTo>
                  <a:lnTo>
                    <a:pt x="338018" y="335365"/>
                  </a:lnTo>
                  <a:lnTo>
                    <a:pt x="327396" y="382707"/>
                  </a:lnTo>
                  <a:lnTo>
                    <a:pt x="314010" y="429221"/>
                  </a:lnTo>
                  <a:lnTo>
                    <a:pt x="297913" y="474787"/>
                  </a:lnTo>
                  <a:lnTo>
                    <a:pt x="279161" y="519287"/>
                  </a:lnTo>
                  <a:lnTo>
                    <a:pt x="257810" y="562600"/>
                  </a:lnTo>
                  <a:lnTo>
                    <a:pt x="233913" y="604606"/>
                  </a:lnTo>
                  <a:lnTo>
                    <a:pt x="207527" y="645188"/>
                  </a:lnTo>
                  <a:lnTo>
                    <a:pt x="178706" y="684224"/>
                  </a:lnTo>
                  <a:lnTo>
                    <a:pt x="147504" y="721595"/>
                  </a:lnTo>
                  <a:lnTo>
                    <a:pt x="113978" y="757182"/>
                  </a:lnTo>
                  <a:lnTo>
                    <a:pt x="78182" y="790866"/>
                  </a:lnTo>
                  <a:lnTo>
                    <a:pt x="40171" y="822526"/>
                  </a:lnTo>
                  <a:lnTo>
                    <a:pt x="0" y="852043"/>
                  </a:lnTo>
                  <a:lnTo>
                    <a:pt x="462152" y="1523238"/>
                  </a:lnTo>
                  <a:lnTo>
                    <a:pt x="502856" y="1494281"/>
                  </a:lnTo>
                  <a:lnTo>
                    <a:pt x="542494" y="1464222"/>
                  </a:lnTo>
                  <a:lnTo>
                    <a:pt x="581050" y="1433091"/>
                  </a:lnTo>
                  <a:lnTo>
                    <a:pt x="618513" y="1400917"/>
                  </a:lnTo>
                  <a:lnTo>
                    <a:pt x="654868" y="1367731"/>
                  </a:lnTo>
                  <a:lnTo>
                    <a:pt x="690101" y="1333561"/>
                  </a:lnTo>
                  <a:lnTo>
                    <a:pt x="724199" y="1298439"/>
                  </a:lnTo>
                  <a:lnTo>
                    <a:pt x="757149" y="1262394"/>
                  </a:lnTo>
                  <a:lnTo>
                    <a:pt x="788935" y="1225456"/>
                  </a:lnTo>
                  <a:lnTo>
                    <a:pt x="819546" y="1187655"/>
                  </a:lnTo>
                  <a:lnTo>
                    <a:pt x="848967" y="1149021"/>
                  </a:lnTo>
                  <a:lnTo>
                    <a:pt x="877184" y="1109584"/>
                  </a:lnTo>
                  <a:lnTo>
                    <a:pt x="904184" y="1069374"/>
                  </a:lnTo>
                  <a:lnTo>
                    <a:pt x="929952" y="1028421"/>
                  </a:lnTo>
                  <a:lnTo>
                    <a:pt x="954477" y="986754"/>
                  </a:lnTo>
                  <a:lnTo>
                    <a:pt x="977743" y="944404"/>
                  </a:lnTo>
                  <a:lnTo>
                    <a:pt x="999736" y="901400"/>
                  </a:lnTo>
                  <a:lnTo>
                    <a:pt x="1020444" y="857773"/>
                  </a:lnTo>
                  <a:lnTo>
                    <a:pt x="1039853" y="813553"/>
                  </a:lnTo>
                  <a:lnTo>
                    <a:pt x="1057949" y="768769"/>
                  </a:lnTo>
                  <a:lnTo>
                    <a:pt x="1074718" y="723451"/>
                  </a:lnTo>
                  <a:lnTo>
                    <a:pt x="1090146" y="677629"/>
                  </a:lnTo>
                  <a:lnTo>
                    <a:pt x="1104220" y="631334"/>
                  </a:lnTo>
                  <a:lnTo>
                    <a:pt x="1116927" y="584595"/>
                  </a:lnTo>
                  <a:lnTo>
                    <a:pt x="1128252" y="537441"/>
                  </a:lnTo>
                  <a:lnTo>
                    <a:pt x="1138182" y="489904"/>
                  </a:lnTo>
                  <a:lnTo>
                    <a:pt x="1146702" y="442013"/>
                  </a:lnTo>
                  <a:lnTo>
                    <a:pt x="1153801" y="393798"/>
                  </a:lnTo>
                  <a:lnTo>
                    <a:pt x="1159463" y="345288"/>
                  </a:lnTo>
                  <a:lnTo>
                    <a:pt x="1163675" y="296515"/>
                  </a:lnTo>
                  <a:lnTo>
                    <a:pt x="1166423" y="247506"/>
                  </a:lnTo>
                  <a:lnTo>
                    <a:pt x="1167694" y="198294"/>
                  </a:lnTo>
                  <a:lnTo>
                    <a:pt x="1167474" y="148907"/>
                  </a:lnTo>
                  <a:lnTo>
                    <a:pt x="1165750" y="99376"/>
                  </a:lnTo>
                  <a:lnTo>
                    <a:pt x="1162507" y="49730"/>
                  </a:lnTo>
                  <a:lnTo>
                    <a:pt x="1157731" y="0"/>
                  </a:lnTo>
                  <a:close/>
                </a:path>
              </a:pathLst>
            </a:custGeom>
            <a:solidFill>
              <a:srgbClr val="9D9D9C"/>
            </a:solidFill>
          </p:spPr>
          <p:txBody>
            <a:bodyPr wrap="square" lIns="0" tIns="0" rIns="0" bIns="0" rtlCol="0"/>
            <a:lstStyle/>
            <a:p>
              <a:pPr marL="0" marR="0" lvl="0" indent="0" defTabSz="91440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87" name="object 15">
              <a:extLst>
                <a:ext uri="{FF2B5EF4-FFF2-40B4-BE49-F238E27FC236}">
                  <a16:creationId xmlns:a16="http://schemas.microsoft.com/office/drawing/2014/main" id="{E0ABE4F2-0B7C-4B90-8D6E-610A462D9B81}"/>
                </a:ext>
              </a:extLst>
            </p:cNvPr>
            <p:cNvSpPr/>
            <p:nvPr/>
          </p:nvSpPr>
          <p:spPr>
            <a:xfrm>
              <a:off x="6664967" y="3546555"/>
              <a:ext cx="1058768" cy="702141"/>
            </a:xfrm>
            <a:custGeom>
              <a:avLst/>
              <a:gdLst/>
              <a:ahLst/>
              <a:cxnLst/>
              <a:rect l="l" t="t" r="r" b="b"/>
              <a:pathLst>
                <a:path w="1482089" h="958850">
                  <a:moveTo>
                    <a:pt x="278764" y="94487"/>
                  </a:moveTo>
                  <a:lnTo>
                    <a:pt x="0" y="860297"/>
                  </a:lnTo>
                  <a:lnTo>
                    <a:pt x="46606" y="876470"/>
                  </a:lnTo>
                  <a:lnTo>
                    <a:pt x="93513" y="891177"/>
                  </a:lnTo>
                  <a:lnTo>
                    <a:pt x="140688" y="904423"/>
                  </a:lnTo>
                  <a:lnTo>
                    <a:pt x="188099" y="916211"/>
                  </a:lnTo>
                  <a:lnTo>
                    <a:pt x="235714" y="926546"/>
                  </a:lnTo>
                  <a:lnTo>
                    <a:pt x="283502" y="935432"/>
                  </a:lnTo>
                  <a:lnTo>
                    <a:pt x="331429" y="942872"/>
                  </a:lnTo>
                  <a:lnTo>
                    <a:pt x="379466" y="948872"/>
                  </a:lnTo>
                  <a:lnTo>
                    <a:pt x="427578" y="953435"/>
                  </a:lnTo>
                  <a:lnTo>
                    <a:pt x="475735" y="956564"/>
                  </a:lnTo>
                  <a:lnTo>
                    <a:pt x="523905" y="958266"/>
                  </a:lnTo>
                  <a:lnTo>
                    <a:pt x="572055" y="958542"/>
                  </a:lnTo>
                  <a:lnTo>
                    <a:pt x="620155" y="957398"/>
                  </a:lnTo>
                  <a:lnTo>
                    <a:pt x="668170" y="954837"/>
                  </a:lnTo>
                  <a:lnTo>
                    <a:pt x="716071" y="950864"/>
                  </a:lnTo>
                  <a:lnTo>
                    <a:pt x="763825" y="945483"/>
                  </a:lnTo>
                  <a:lnTo>
                    <a:pt x="811400" y="938697"/>
                  </a:lnTo>
                  <a:lnTo>
                    <a:pt x="858764" y="930512"/>
                  </a:lnTo>
                  <a:lnTo>
                    <a:pt x="905885" y="920930"/>
                  </a:lnTo>
                  <a:lnTo>
                    <a:pt x="952731" y="909956"/>
                  </a:lnTo>
                  <a:lnTo>
                    <a:pt x="999271" y="897595"/>
                  </a:lnTo>
                  <a:lnTo>
                    <a:pt x="1045472" y="883850"/>
                  </a:lnTo>
                  <a:lnTo>
                    <a:pt x="1091303" y="868725"/>
                  </a:lnTo>
                  <a:lnTo>
                    <a:pt x="1136731" y="852225"/>
                  </a:lnTo>
                  <a:lnTo>
                    <a:pt x="1181725" y="834353"/>
                  </a:lnTo>
                  <a:lnTo>
                    <a:pt x="1226252" y="815114"/>
                  </a:lnTo>
                  <a:lnTo>
                    <a:pt x="1270281" y="794512"/>
                  </a:lnTo>
                  <a:lnTo>
                    <a:pt x="1313780" y="772550"/>
                  </a:lnTo>
                  <a:lnTo>
                    <a:pt x="1356717" y="749234"/>
                  </a:lnTo>
                  <a:lnTo>
                    <a:pt x="1399060" y="724566"/>
                  </a:lnTo>
                  <a:lnTo>
                    <a:pt x="1440777" y="698552"/>
                  </a:lnTo>
                  <a:lnTo>
                    <a:pt x="1481836" y="671194"/>
                  </a:lnTo>
                  <a:lnTo>
                    <a:pt x="1118580" y="143630"/>
                  </a:lnTo>
                  <a:lnTo>
                    <a:pt x="564765" y="143630"/>
                  </a:lnTo>
                  <a:lnTo>
                    <a:pt x="516604" y="142636"/>
                  </a:lnTo>
                  <a:lnTo>
                    <a:pt x="468471" y="138785"/>
                  </a:lnTo>
                  <a:lnTo>
                    <a:pt x="420492" y="132061"/>
                  </a:lnTo>
                  <a:lnTo>
                    <a:pt x="372796" y="122447"/>
                  </a:lnTo>
                  <a:lnTo>
                    <a:pt x="325511" y="109928"/>
                  </a:lnTo>
                  <a:lnTo>
                    <a:pt x="278764" y="94487"/>
                  </a:lnTo>
                  <a:close/>
                </a:path>
                <a:path w="1482089" h="958850">
                  <a:moveTo>
                    <a:pt x="1019683" y="0"/>
                  </a:moveTo>
                  <a:lnTo>
                    <a:pt x="978294" y="26685"/>
                  </a:lnTo>
                  <a:lnTo>
                    <a:pt x="935652" y="50675"/>
                  </a:lnTo>
                  <a:lnTo>
                    <a:pt x="891885" y="71954"/>
                  </a:lnTo>
                  <a:lnTo>
                    <a:pt x="847121" y="90505"/>
                  </a:lnTo>
                  <a:lnTo>
                    <a:pt x="801488" y="106313"/>
                  </a:lnTo>
                  <a:lnTo>
                    <a:pt x="755114" y="119360"/>
                  </a:lnTo>
                  <a:lnTo>
                    <a:pt x="708126" y="129632"/>
                  </a:lnTo>
                  <a:lnTo>
                    <a:pt x="660653" y="137112"/>
                  </a:lnTo>
                  <a:lnTo>
                    <a:pt x="612824" y="141783"/>
                  </a:lnTo>
                  <a:lnTo>
                    <a:pt x="564765" y="143630"/>
                  </a:lnTo>
                  <a:lnTo>
                    <a:pt x="1118580" y="143630"/>
                  </a:lnTo>
                  <a:lnTo>
                    <a:pt x="1019683" y="0"/>
                  </a:lnTo>
                  <a:close/>
                </a:path>
              </a:pathLst>
            </a:custGeom>
            <a:solidFill>
              <a:srgbClr val="00B336"/>
            </a:solidFill>
          </p:spPr>
          <p:txBody>
            <a:bodyPr wrap="square" lIns="0" tIns="0" rIns="0" bIns="0" rtlCol="0"/>
            <a:lstStyle/>
            <a:p>
              <a:pPr defTabSz="914400" latinLnBrk="1"/>
              <a:endParaRPr sz="1000" dirty="0">
                <a:solidFill>
                  <a:prstClr val="black"/>
                </a:solidFill>
                <a:latin typeface="Arial" panose="020B0604020202020204" pitchFamily="34" charset="0"/>
                <a:ea typeface="맑은 고딕"/>
                <a:cs typeface="Arial" panose="020B0604020202020204" pitchFamily="34" charset="0"/>
              </a:endParaRPr>
            </a:p>
          </p:txBody>
        </p:sp>
        <p:sp>
          <p:nvSpPr>
            <p:cNvPr id="88" name="object 16">
              <a:extLst>
                <a:ext uri="{FF2B5EF4-FFF2-40B4-BE49-F238E27FC236}">
                  <a16:creationId xmlns:a16="http://schemas.microsoft.com/office/drawing/2014/main" id="{CA06CD8B-14D3-4971-87BA-CE973B5606E0}"/>
                </a:ext>
              </a:extLst>
            </p:cNvPr>
            <p:cNvSpPr/>
            <p:nvPr/>
          </p:nvSpPr>
          <p:spPr>
            <a:xfrm>
              <a:off x="5962841" y="3250168"/>
              <a:ext cx="901359" cy="926734"/>
            </a:xfrm>
            <a:custGeom>
              <a:avLst/>
              <a:gdLst/>
              <a:ahLst/>
              <a:cxnLst/>
              <a:rect l="l" t="t" r="r" b="b"/>
              <a:pathLst>
                <a:path w="1261745" h="1265554">
                  <a:moveTo>
                    <a:pt x="770128" y="0"/>
                  </a:moveTo>
                  <a:lnTo>
                    <a:pt x="0" y="266573"/>
                  </a:lnTo>
                  <a:lnTo>
                    <a:pt x="17317" y="314202"/>
                  </a:lnTo>
                  <a:lnTo>
                    <a:pt x="36041" y="361114"/>
                  </a:lnTo>
                  <a:lnTo>
                    <a:pt x="56146" y="407284"/>
                  </a:lnTo>
                  <a:lnTo>
                    <a:pt x="77607" y="452686"/>
                  </a:lnTo>
                  <a:lnTo>
                    <a:pt x="100400" y="497296"/>
                  </a:lnTo>
                  <a:lnTo>
                    <a:pt x="124501" y="541089"/>
                  </a:lnTo>
                  <a:lnTo>
                    <a:pt x="149884" y="584038"/>
                  </a:lnTo>
                  <a:lnTo>
                    <a:pt x="176526" y="626121"/>
                  </a:lnTo>
                  <a:lnTo>
                    <a:pt x="204400" y="667310"/>
                  </a:lnTo>
                  <a:lnTo>
                    <a:pt x="233483" y="707582"/>
                  </a:lnTo>
                  <a:lnTo>
                    <a:pt x="263750" y="746911"/>
                  </a:lnTo>
                  <a:lnTo>
                    <a:pt x="295176" y="785272"/>
                  </a:lnTo>
                  <a:lnTo>
                    <a:pt x="327736" y="822640"/>
                  </a:lnTo>
                  <a:lnTo>
                    <a:pt x="361406" y="858990"/>
                  </a:lnTo>
                  <a:lnTo>
                    <a:pt x="396162" y="894297"/>
                  </a:lnTo>
                  <a:lnTo>
                    <a:pt x="431978" y="928536"/>
                  </a:lnTo>
                  <a:lnTo>
                    <a:pt x="468829" y="961682"/>
                  </a:lnTo>
                  <a:lnTo>
                    <a:pt x="506692" y="993710"/>
                  </a:lnTo>
                  <a:lnTo>
                    <a:pt x="545541" y="1024594"/>
                  </a:lnTo>
                  <a:lnTo>
                    <a:pt x="585352" y="1054311"/>
                  </a:lnTo>
                  <a:lnTo>
                    <a:pt x="626099" y="1082833"/>
                  </a:lnTo>
                  <a:lnTo>
                    <a:pt x="667759" y="1110138"/>
                  </a:lnTo>
                  <a:lnTo>
                    <a:pt x="710307" y="1136198"/>
                  </a:lnTo>
                  <a:lnTo>
                    <a:pt x="753718" y="1160991"/>
                  </a:lnTo>
                  <a:lnTo>
                    <a:pt x="797967" y="1184489"/>
                  </a:lnTo>
                  <a:lnTo>
                    <a:pt x="843030" y="1206669"/>
                  </a:lnTo>
                  <a:lnTo>
                    <a:pt x="888881" y="1227505"/>
                  </a:lnTo>
                  <a:lnTo>
                    <a:pt x="935497" y="1246973"/>
                  </a:lnTo>
                  <a:lnTo>
                    <a:pt x="982853" y="1265047"/>
                  </a:lnTo>
                  <a:lnTo>
                    <a:pt x="1261618" y="499237"/>
                  </a:lnTo>
                  <a:lnTo>
                    <a:pt x="1216175" y="481136"/>
                  </a:lnTo>
                  <a:lnTo>
                    <a:pt x="1172158" y="460475"/>
                  </a:lnTo>
                  <a:lnTo>
                    <a:pt x="1129657" y="437343"/>
                  </a:lnTo>
                  <a:lnTo>
                    <a:pt x="1088760" y="411831"/>
                  </a:lnTo>
                  <a:lnTo>
                    <a:pt x="1049556" y="384029"/>
                  </a:lnTo>
                  <a:lnTo>
                    <a:pt x="1012133" y="354028"/>
                  </a:lnTo>
                  <a:lnTo>
                    <a:pt x="976580" y="321918"/>
                  </a:lnTo>
                  <a:lnTo>
                    <a:pt x="942985" y="287791"/>
                  </a:lnTo>
                  <a:lnTo>
                    <a:pt x="911439" y="251736"/>
                  </a:lnTo>
                  <a:lnTo>
                    <a:pt x="882029" y="213844"/>
                  </a:lnTo>
                  <a:lnTo>
                    <a:pt x="854843" y="174206"/>
                  </a:lnTo>
                  <a:lnTo>
                    <a:pt x="829972" y="132912"/>
                  </a:lnTo>
                  <a:lnTo>
                    <a:pt x="807503" y="90052"/>
                  </a:lnTo>
                  <a:lnTo>
                    <a:pt x="787525" y="45718"/>
                  </a:lnTo>
                  <a:lnTo>
                    <a:pt x="770128" y="0"/>
                  </a:lnTo>
                  <a:close/>
                </a:path>
              </a:pathLst>
            </a:custGeom>
            <a:solidFill>
              <a:srgbClr val="00B492"/>
            </a:solidFill>
          </p:spPr>
          <p:txBody>
            <a:bodyPr wrap="square" lIns="0" tIns="0" rIns="0" bIns="0" rtlCol="0"/>
            <a:lstStyle/>
            <a:p>
              <a:pPr marL="0" marR="0" lvl="0" indent="0" defTabSz="91440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89" name="object 17">
              <a:extLst>
                <a:ext uri="{FF2B5EF4-FFF2-40B4-BE49-F238E27FC236}">
                  <a16:creationId xmlns:a16="http://schemas.microsoft.com/office/drawing/2014/main" id="{85D6D4D7-D527-4260-A05A-D4711EC7A789}"/>
                </a:ext>
              </a:extLst>
            </p:cNvPr>
            <p:cNvSpPr/>
            <p:nvPr/>
          </p:nvSpPr>
          <p:spPr>
            <a:xfrm>
              <a:off x="5898804" y="2773549"/>
              <a:ext cx="614213" cy="671917"/>
            </a:xfrm>
            <a:custGeom>
              <a:avLst/>
              <a:gdLst/>
              <a:ahLst/>
              <a:cxnLst/>
              <a:rect l="l" t="t" r="r" b="b"/>
              <a:pathLst>
                <a:path w="859789" h="917575">
                  <a:moveTo>
                    <a:pt x="45953" y="0"/>
                  </a:moveTo>
                  <a:lnTo>
                    <a:pt x="35059" y="48062"/>
                  </a:lnTo>
                  <a:lnTo>
                    <a:pt x="25640" y="96337"/>
                  </a:lnTo>
                  <a:lnTo>
                    <a:pt x="17694" y="144790"/>
                  </a:lnTo>
                  <a:lnTo>
                    <a:pt x="11219" y="193390"/>
                  </a:lnTo>
                  <a:lnTo>
                    <a:pt x="6213" y="242102"/>
                  </a:lnTo>
                  <a:lnTo>
                    <a:pt x="2675" y="290894"/>
                  </a:lnTo>
                  <a:lnTo>
                    <a:pt x="605" y="339733"/>
                  </a:lnTo>
                  <a:lnTo>
                    <a:pt x="0" y="388586"/>
                  </a:lnTo>
                  <a:lnTo>
                    <a:pt x="858" y="437420"/>
                  </a:lnTo>
                  <a:lnTo>
                    <a:pt x="3179" y="486201"/>
                  </a:lnTo>
                  <a:lnTo>
                    <a:pt x="6961" y="534898"/>
                  </a:lnTo>
                  <a:lnTo>
                    <a:pt x="12203" y="583476"/>
                  </a:lnTo>
                  <a:lnTo>
                    <a:pt x="18902" y="631904"/>
                  </a:lnTo>
                  <a:lnTo>
                    <a:pt x="27059" y="680147"/>
                  </a:lnTo>
                  <a:lnTo>
                    <a:pt x="36671" y="728173"/>
                  </a:lnTo>
                  <a:lnTo>
                    <a:pt x="47736" y="775949"/>
                  </a:lnTo>
                  <a:lnTo>
                    <a:pt x="60254" y="823443"/>
                  </a:lnTo>
                  <a:lnTo>
                    <a:pt x="74222" y="870620"/>
                  </a:lnTo>
                  <a:lnTo>
                    <a:pt x="89641" y="917448"/>
                  </a:lnTo>
                  <a:lnTo>
                    <a:pt x="859769" y="650875"/>
                  </a:lnTo>
                  <a:lnTo>
                    <a:pt x="844361" y="601239"/>
                  </a:lnTo>
                  <a:lnTo>
                    <a:pt x="832178" y="550904"/>
                  </a:lnTo>
                  <a:lnTo>
                    <a:pt x="823230" y="500027"/>
                  </a:lnTo>
                  <a:lnTo>
                    <a:pt x="817524" y="448764"/>
                  </a:lnTo>
                  <a:lnTo>
                    <a:pt x="815069" y="397272"/>
                  </a:lnTo>
                  <a:lnTo>
                    <a:pt x="815874" y="345708"/>
                  </a:lnTo>
                  <a:lnTo>
                    <a:pt x="819945" y="294228"/>
                  </a:lnTo>
                  <a:lnTo>
                    <a:pt x="827293" y="242990"/>
                  </a:lnTo>
                  <a:lnTo>
                    <a:pt x="837925" y="192150"/>
                  </a:lnTo>
                  <a:lnTo>
                    <a:pt x="45953" y="0"/>
                  </a:lnTo>
                  <a:close/>
                </a:path>
              </a:pathLst>
            </a:custGeom>
            <a:solidFill>
              <a:srgbClr val="005F4B"/>
            </a:solidFill>
          </p:spPr>
          <p:txBody>
            <a:bodyPr wrap="square" lIns="0" tIns="0" rIns="0" bIns="0" rtlCol="0"/>
            <a:lstStyle/>
            <a:p>
              <a:pPr marL="0" marR="0" lvl="0" indent="0" defTabSz="91440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90" name="object 18">
              <a:extLst>
                <a:ext uri="{FF2B5EF4-FFF2-40B4-BE49-F238E27FC236}">
                  <a16:creationId xmlns:a16="http://schemas.microsoft.com/office/drawing/2014/main" id="{6CE91C8A-2F48-4497-B105-126315D0C55F}"/>
                </a:ext>
              </a:extLst>
            </p:cNvPr>
            <p:cNvSpPr/>
            <p:nvPr/>
          </p:nvSpPr>
          <p:spPr>
            <a:xfrm>
              <a:off x="5931632" y="1861323"/>
              <a:ext cx="1131802" cy="1053212"/>
            </a:xfrm>
            <a:custGeom>
              <a:avLst/>
              <a:gdLst/>
              <a:ahLst/>
              <a:cxnLst/>
              <a:rect l="l" t="t" r="r" b="b"/>
              <a:pathLst>
                <a:path w="1584325" h="1438275">
                  <a:moveTo>
                    <a:pt x="1584070" y="0"/>
                  </a:moveTo>
                  <a:lnTo>
                    <a:pt x="1535155" y="726"/>
                  </a:lnTo>
                  <a:lnTo>
                    <a:pt x="1486540" y="2894"/>
                  </a:lnTo>
                  <a:lnTo>
                    <a:pt x="1438248" y="6485"/>
                  </a:lnTo>
                  <a:lnTo>
                    <a:pt x="1390304" y="11480"/>
                  </a:lnTo>
                  <a:lnTo>
                    <a:pt x="1342730" y="17860"/>
                  </a:lnTo>
                  <a:lnTo>
                    <a:pt x="1295550" y="25609"/>
                  </a:lnTo>
                  <a:lnTo>
                    <a:pt x="1248788" y="34707"/>
                  </a:lnTo>
                  <a:lnTo>
                    <a:pt x="1202466" y="45135"/>
                  </a:lnTo>
                  <a:lnTo>
                    <a:pt x="1156608" y="56876"/>
                  </a:lnTo>
                  <a:lnTo>
                    <a:pt x="1111238" y="69910"/>
                  </a:lnTo>
                  <a:lnTo>
                    <a:pt x="1066379" y="84221"/>
                  </a:lnTo>
                  <a:lnTo>
                    <a:pt x="1022054" y="99788"/>
                  </a:lnTo>
                  <a:lnTo>
                    <a:pt x="978286" y="116594"/>
                  </a:lnTo>
                  <a:lnTo>
                    <a:pt x="935100" y="134621"/>
                  </a:lnTo>
                  <a:lnTo>
                    <a:pt x="892519" y="153849"/>
                  </a:lnTo>
                  <a:lnTo>
                    <a:pt x="850565" y="174261"/>
                  </a:lnTo>
                  <a:lnTo>
                    <a:pt x="809263" y="195839"/>
                  </a:lnTo>
                  <a:lnTo>
                    <a:pt x="768635" y="218563"/>
                  </a:lnTo>
                  <a:lnTo>
                    <a:pt x="728706" y="242415"/>
                  </a:lnTo>
                  <a:lnTo>
                    <a:pt x="689498" y="267378"/>
                  </a:lnTo>
                  <a:lnTo>
                    <a:pt x="651034" y="293432"/>
                  </a:lnTo>
                  <a:lnTo>
                    <a:pt x="613340" y="320559"/>
                  </a:lnTo>
                  <a:lnTo>
                    <a:pt x="576437" y="348742"/>
                  </a:lnTo>
                  <a:lnTo>
                    <a:pt x="540349" y="377960"/>
                  </a:lnTo>
                  <a:lnTo>
                    <a:pt x="505099" y="408197"/>
                  </a:lnTo>
                  <a:lnTo>
                    <a:pt x="470712" y="439433"/>
                  </a:lnTo>
                  <a:lnTo>
                    <a:pt x="437210" y="471650"/>
                  </a:lnTo>
                  <a:lnTo>
                    <a:pt x="404616" y="504830"/>
                  </a:lnTo>
                  <a:lnTo>
                    <a:pt x="372955" y="538955"/>
                  </a:lnTo>
                  <a:lnTo>
                    <a:pt x="342249" y="574005"/>
                  </a:lnTo>
                  <a:lnTo>
                    <a:pt x="312522" y="609964"/>
                  </a:lnTo>
                  <a:lnTo>
                    <a:pt x="283797" y="646811"/>
                  </a:lnTo>
                  <a:lnTo>
                    <a:pt x="256099" y="684529"/>
                  </a:lnTo>
                  <a:lnTo>
                    <a:pt x="229449" y="723100"/>
                  </a:lnTo>
                  <a:lnTo>
                    <a:pt x="203871" y="762505"/>
                  </a:lnTo>
                  <a:lnTo>
                    <a:pt x="179390" y="802725"/>
                  </a:lnTo>
                  <a:lnTo>
                    <a:pt x="156028" y="843743"/>
                  </a:lnTo>
                  <a:lnTo>
                    <a:pt x="133809" y="885540"/>
                  </a:lnTo>
                  <a:lnTo>
                    <a:pt x="112755" y="928097"/>
                  </a:lnTo>
                  <a:lnTo>
                    <a:pt x="92892" y="971396"/>
                  </a:lnTo>
                  <a:lnTo>
                    <a:pt x="74241" y="1015418"/>
                  </a:lnTo>
                  <a:lnTo>
                    <a:pt x="56826" y="1060146"/>
                  </a:lnTo>
                  <a:lnTo>
                    <a:pt x="40672" y="1105561"/>
                  </a:lnTo>
                  <a:lnTo>
                    <a:pt x="25800" y="1151644"/>
                  </a:lnTo>
                  <a:lnTo>
                    <a:pt x="12235" y="1198378"/>
                  </a:lnTo>
                  <a:lnTo>
                    <a:pt x="0" y="1245742"/>
                  </a:lnTo>
                  <a:lnTo>
                    <a:pt x="791972" y="1437893"/>
                  </a:lnTo>
                  <a:lnTo>
                    <a:pt x="804887" y="1390845"/>
                  </a:lnTo>
                  <a:lnTo>
                    <a:pt x="820413" y="1345097"/>
                  </a:lnTo>
                  <a:lnTo>
                    <a:pt x="838455" y="1300723"/>
                  </a:lnTo>
                  <a:lnTo>
                    <a:pt x="858922" y="1257797"/>
                  </a:lnTo>
                  <a:lnTo>
                    <a:pt x="881718" y="1216393"/>
                  </a:lnTo>
                  <a:lnTo>
                    <a:pt x="906752" y="1176583"/>
                  </a:lnTo>
                  <a:lnTo>
                    <a:pt x="933928" y="1138442"/>
                  </a:lnTo>
                  <a:lnTo>
                    <a:pt x="963155" y="1102043"/>
                  </a:lnTo>
                  <a:lnTo>
                    <a:pt x="994339" y="1067459"/>
                  </a:lnTo>
                  <a:lnTo>
                    <a:pt x="1027386" y="1034764"/>
                  </a:lnTo>
                  <a:lnTo>
                    <a:pt x="1062203" y="1004032"/>
                  </a:lnTo>
                  <a:lnTo>
                    <a:pt x="1098696" y="975336"/>
                  </a:lnTo>
                  <a:lnTo>
                    <a:pt x="1136773" y="948749"/>
                  </a:lnTo>
                  <a:lnTo>
                    <a:pt x="1176339" y="924346"/>
                  </a:lnTo>
                  <a:lnTo>
                    <a:pt x="1217302" y="902199"/>
                  </a:lnTo>
                  <a:lnTo>
                    <a:pt x="1259568" y="882382"/>
                  </a:lnTo>
                  <a:lnTo>
                    <a:pt x="1303043" y="864969"/>
                  </a:lnTo>
                  <a:lnTo>
                    <a:pt x="1347635" y="850033"/>
                  </a:lnTo>
                  <a:lnTo>
                    <a:pt x="1393250" y="837648"/>
                  </a:lnTo>
                  <a:lnTo>
                    <a:pt x="1439794" y="827887"/>
                  </a:lnTo>
                  <a:lnTo>
                    <a:pt x="1487175" y="820824"/>
                  </a:lnTo>
                  <a:lnTo>
                    <a:pt x="1535298" y="816532"/>
                  </a:lnTo>
                  <a:lnTo>
                    <a:pt x="1584070" y="815085"/>
                  </a:lnTo>
                  <a:lnTo>
                    <a:pt x="1584070" y="0"/>
                  </a:lnTo>
                  <a:close/>
                </a:path>
              </a:pathLst>
            </a:custGeom>
            <a:solidFill>
              <a:srgbClr val="93EB20"/>
            </a:solidFill>
          </p:spPr>
          <p:txBody>
            <a:bodyPr wrap="square" lIns="0" tIns="0" rIns="0" bIns="0" rtlCol="0"/>
            <a:lstStyle/>
            <a:p>
              <a:pPr marL="0" marR="0" lvl="0" indent="0" defTabSz="914400" eaLnBrk="1" fontAlgn="auto" latinLnBrk="1" hangingPunct="1">
                <a:lnSpc>
                  <a:spcPct val="100000"/>
                </a:lnSpc>
                <a:spcBef>
                  <a:spcPts val="0"/>
                </a:spcBef>
                <a:spcAft>
                  <a:spcPts val="0"/>
                </a:spcAft>
                <a:buClrTx/>
                <a:buSzTx/>
                <a:buFontTx/>
                <a:buNone/>
                <a:tabLst/>
                <a:defRPr/>
              </a:pPr>
              <a:endParaRPr kumimoji="0" sz="1000" b="0" i="0" u="none" strike="noStrike" kern="0" cap="none" spc="0" normalizeH="0" baseline="0" noProof="0">
                <a:ln>
                  <a:noFill/>
                </a:ln>
                <a:solidFill>
                  <a:prstClr val="black"/>
                </a:solidFill>
                <a:effectLst/>
                <a:uLnTx/>
                <a:uFillTx/>
                <a:latin typeface="Arial" panose="020B0604020202020204" pitchFamily="34" charset="0"/>
                <a:ea typeface="맑은 고딕"/>
                <a:cs typeface="Arial" panose="020B0604020202020204" pitchFamily="34" charset="0"/>
              </a:endParaRPr>
            </a:p>
          </p:txBody>
        </p:sp>
        <p:sp>
          <p:nvSpPr>
            <p:cNvPr id="91" name="TextBox 90">
              <a:extLst>
                <a:ext uri="{FF2B5EF4-FFF2-40B4-BE49-F238E27FC236}">
                  <a16:creationId xmlns:a16="http://schemas.microsoft.com/office/drawing/2014/main" id="{3350DD21-0C72-4AE7-89A7-0A98F6F84C2B}"/>
                </a:ext>
              </a:extLst>
            </p:cNvPr>
            <p:cNvSpPr txBox="1"/>
            <p:nvPr/>
          </p:nvSpPr>
          <p:spPr>
            <a:xfrm>
              <a:off x="6810560" y="3750900"/>
              <a:ext cx="755765" cy="339169"/>
            </a:xfrm>
            <a:prstGeom prst="rect">
              <a:avLst/>
            </a:prstGeom>
            <a:noFill/>
          </p:spPr>
          <p:txBody>
            <a:bodyPr wrap="square" rtlCol="0">
              <a:spAutoFit/>
            </a:bodyPr>
            <a:lstStyle/>
            <a:p>
              <a:pPr algn="ctr" defTabSz="914400" latinLnBrk="1"/>
              <a:r>
                <a:rPr lang="en-US" altLang="ko-KR" sz="1000" b="1" dirty="0">
                  <a:solidFill>
                    <a:srgbClr val="FF0000"/>
                  </a:solidFill>
                  <a:latin typeface="Arial"/>
                  <a:ea typeface="맑은 고딕"/>
                </a:rPr>
                <a:t>Veeam</a:t>
              </a:r>
            </a:p>
            <a:p>
              <a:pPr algn="ctr" defTabSz="914400" latinLnBrk="1"/>
              <a:r>
                <a:rPr lang="en-US" altLang="ko-KR" sz="1000" b="1" dirty="0">
                  <a:solidFill>
                    <a:srgbClr val="FF0000"/>
                  </a:solidFill>
                  <a:latin typeface="Arial"/>
                  <a:ea typeface="맑은 고딕"/>
                </a:rPr>
                <a:t>15%</a:t>
              </a:r>
              <a:endParaRPr lang="ko-KR" altLang="en-US" sz="1000" b="1" dirty="0">
                <a:solidFill>
                  <a:srgbClr val="FF0000"/>
                </a:solidFill>
                <a:latin typeface="Arial"/>
                <a:ea typeface="맑은 고딕"/>
              </a:endParaRPr>
            </a:p>
          </p:txBody>
        </p:sp>
        <p:sp>
          <p:nvSpPr>
            <p:cNvPr id="92" name="TextBox 91">
              <a:extLst>
                <a:ext uri="{FF2B5EF4-FFF2-40B4-BE49-F238E27FC236}">
                  <a16:creationId xmlns:a16="http://schemas.microsoft.com/office/drawing/2014/main" id="{6ACCAB4F-4D3C-46CD-AAC4-7E7A34AEDD1F}"/>
                </a:ext>
              </a:extLst>
            </p:cNvPr>
            <p:cNvSpPr txBox="1"/>
            <p:nvPr/>
          </p:nvSpPr>
          <p:spPr>
            <a:xfrm>
              <a:off x="7471860" y="3221302"/>
              <a:ext cx="755765" cy="339169"/>
            </a:xfrm>
            <a:prstGeom prst="rect">
              <a:avLst/>
            </a:prstGeom>
            <a:noFill/>
          </p:spPr>
          <p:txBody>
            <a:bodyPr wrap="square" rtlCol="0">
              <a:spAutoFit/>
            </a:bodyPr>
            <a:lstStyle/>
            <a:p>
              <a:pPr algn="ctr" defTabSz="914400" latinLnBrk="1"/>
              <a:r>
                <a:rPr lang="en-US" altLang="ko-KR" sz="1000" dirty="0">
                  <a:solidFill>
                    <a:schemeClr val="bg1"/>
                  </a:solidFill>
                  <a:latin typeface="Arial"/>
                  <a:ea typeface="맑은 고딕"/>
                </a:rPr>
                <a:t>DELL</a:t>
              </a:r>
            </a:p>
            <a:p>
              <a:pPr algn="ctr" defTabSz="914400" latinLnBrk="1"/>
              <a:r>
                <a:rPr lang="en-US" altLang="ko-KR" sz="1000" dirty="0">
                  <a:solidFill>
                    <a:schemeClr val="bg1"/>
                  </a:solidFill>
                  <a:latin typeface="Arial"/>
                  <a:ea typeface="맑은 고딕"/>
                </a:rPr>
                <a:t>17%</a:t>
              </a:r>
              <a:endParaRPr lang="ko-KR" altLang="en-US" sz="1000" dirty="0">
                <a:solidFill>
                  <a:schemeClr val="bg1"/>
                </a:solidFill>
                <a:latin typeface="Arial"/>
                <a:ea typeface="맑은 고딕"/>
              </a:endParaRPr>
            </a:p>
          </p:txBody>
        </p:sp>
        <p:sp>
          <p:nvSpPr>
            <p:cNvPr id="93" name="TextBox 92">
              <a:extLst>
                <a:ext uri="{FF2B5EF4-FFF2-40B4-BE49-F238E27FC236}">
                  <a16:creationId xmlns:a16="http://schemas.microsoft.com/office/drawing/2014/main" id="{85F54F30-CB85-4D28-AC1D-1713F33A7A40}"/>
                </a:ext>
              </a:extLst>
            </p:cNvPr>
            <p:cNvSpPr txBox="1"/>
            <p:nvPr/>
          </p:nvSpPr>
          <p:spPr>
            <a:xfrm>
              <a:off x="7256001" y="2236284"/>
              <a:ext cx="755765" cy="339169"/>
            </a:xfrm>
            <a:prstGeom prst="rect">
              <a:avLst/>
            </a:prstGeom>
            <a:noFill/>
          </p:spPr>
          <p:txBody>
            <a:bodyPr wrap="square" rtlCol="0">
              <a:spAutoFit/>
            </a:bodyPr>
            <a:lstStyle/>
            <a:p>
              <a:pPr algn="ctr" defTabSz="914400" latinLnBrk="1"/>
              <a:r>
                <a:rPr lang="en-US" altLang="ko-KR" sz="1000" dirty="0">
                  <a:solidFill>
                    <a:schemeClr val="bg1"/>
                  </a:solidFill>
                  <a:latin typeface="Arial"/>
                  <a:ea typeface="맑은 고딕"/>
                </a:rPr>
                <a:t>Veritas</a:t>
              </a:r>
            </a:p>
            <a:p>
              <a:pPr algn="ctr" defTabSz="914400" latinLnBrk="1"/>
              <a:r>
                <a:rPr lang="en-US" altLang="ko-KR" sz="1000" dirty="0">
                  <a:solidFill>
                    <a:schemeClr val="bg1"/>
                  </a:solidFill>
                  <a:latin typeface="Arial"/>
                  <a:ea typeface="맑은 고딕"/>
                </a:rPr>
                <a:t>24%</a:t>
              </a:r>
              <a:endParaRPr lang="ko-KR" altLang="en-US" sz="1000" dirty="0">
                <a:solidFill>
                  <a:schemeClr val="bg1"/>
                </a:solidFill>
                <a:latin typeface="Arial"/>
                <a:ea typeface="맑은 고딕"/>
              </a:endParaRPr>
            </a:p>
          </p:txBody>
        </p:sp>
        <p:sp>
          <p:nvSpPr>
            <p:cNvPr id="94" name="TextBox 93">
              <a:extLst>
                <a:ext uri="{FF2B5EF4-FFF2-40B4-BE49-F238E27FC236}">
                  <a16:creationId xmlns:a16="http://schemas.microsoft.com/office/drawing/2014/main" id="{2613BB7F-08EA-4B6C-BD32-553E98521B0E}"/>
                </a:ext>
              </a:extLst>
            </p:cNvPr>
            <p:cNvSpPr txBox="1"/>
            <p:nvPr/>
          </p:nvSpPr>
          <p:spPr>
            <a:xfrm>
              <a:off x="6159503" y="2152761"/>
              <a:ext cx="755765" cy="339169"/>
            </a:xfrm>
            <a:prstGeom prst="rect">
              <a:avLst/>
            </a:prstGeom>
            <a:noFill/>
          </p:spPr>
          <p:txBody>
            <a:bodyPr wrap="square" rtlCol="0">
              <a:spAutoFit/>
            </a:bodyPr>
            <a:lstStyle/>
            <a:p>
              <a:pPr algn="ctr" defTabSz="914400" latinLnBrk="1"/>
              <a:r>
                <a:rPr lang="en-US" altLang="ko-KR" sz="1000" dirty="0">
                  <a:solidFill>
                    <a:schemeClr val="bg1"/>
                  </a:solidFill>
                  <a:latin typeface="Arial"/>
                  <a:ea typeface="맑은 고딕"/>
                </a:rPr>
                <a:t>Others</a:t>
              </a:r>
            </a:p>
            <a:p>
              <a:pPr algn="ctr" defTabSz="914400" latinLnBrk="1"/>
              <a:r>
                <a:rPr lang="en-US" altLang="ko-KR" sz="1000" dirty="0">
                  <a:solidFill>
                    <a:schemeClr val="bg1"/>
                  </a:solidFill>
                  <a:latin typeface="Arial"/>
                  <a:ea typeface="맑은 고딕"/>
                </a:rPr>
                <a:t>21%</a:t>
              </a:r>
              <a:endParaRPr lang="ko-KR" altLang="en-US" sz="1000" dirty="0">
                <a:solidFill>
                  <a:schemeClr val="bg1"/>
                </a:solidFill>
                <a:latin typeface="Arial"/>
                <a:ea typeface="맑은 고딕"/>
              </a:endParaRPr>
            </a:p>
          </p:txBody>
        </p:sp>
        <p:sp>
          <p:nvSpPr>
            <p:cNvPr id="95" name="TextBox 94">
              <a:extLst>
                <a:ext uri="{FF2B5EF4-FFF2-40B4-BE49-F238E27FC236}">
                  <a16:creationId xmlns:a16="http://schemas.microsoft.com/office/drawing/2014/main" id="{001CBA2E-2C64-452C-9231-F18CA9047CA2}"/>
                </a:ext>
              </a:extLst>
            </p:cNvPr>
            <p:cNvSpPr txBox="1"/>
            <p:nvPr/>
          </p:nvSpPr>
          <p:spPr>
            <a:xfrm>
              <a:off x="5804981" y="2953788"/>
              <a:ext cx="755765" cy="339169"/>
            </a:xfrm>
            <a:prstGeom prst="rect">
              <a:avLst/>
            </a:prstGeom>
            <a:noFill/>
          </p:spPr>
          <p:txBody>
            <a:bodyPr wrap="square" rtlCol="0">
              <a:spAutoFit/>
            </a:bodyPr>
            <a:lstStyle/>
            <a:p>
              <a:pPr algn="ctr" defTabSz="914400" latinLnBrk="1"/>
              <a:r>
                <a:rPr lang="en-US" altLang="ko-KR" sz="1000" dirty="0">
                  <a:solidFill>
                    <a:schemeClr val="bg1"/>
                  </a:solidFill>
                  <a:latin typeface="Arial"/>
                  <a:ea typeface="맑은 고딕"/>
                </a:rPr>
                <a:t>Commvault</a:t>
              </a:r>
            </a:p>
            <a:p>
              <a:pPr algn="ctr" defTabSz="914400" latinLnBrk="1"/>
              <a:r>
                <a:rPr lang="en-US" altLang="ko-KR" sz="1000" dirty="0">
                  <a:solidFill>
                    <a:schemeClr val="bg1"/>
                  </a:solidFill>
                  <a:latin typeface="Arial"/>
                  <a:ea typeface="맑은 고딕"/>
                </a:rPr>
                <a:t>9%</a:t>
              </a:r>
              <a:endParaRPr lang="ko-KR" altLang="en-US" sz="1000" dirty="0">
                <a:solidFill>
                  <a:schemeClr val="bg1"/>
                </a:solidFill>
                <a:latin typeface="Arial"/>
                <a:ea typeface="맑은 고딕"/>
              </a:endParaRPr>
            </a:p>
          </p:txBody>
        </p:sp>
        <p:sp>
          <p:nvSpPr>
            <p:cNvPr id="96" name="TextBox 95">
              <a:extLst>
                <a:ext uri="{FF2B5EF4-FFF2-40B4-BE49-F238E27FC236}">
                  <a16:creationId xmlns:a16="http://schemas.microsoft.com/office/drawing/2014/main" id="{5052E0CE-C18E-4B3B-B6B8-ACF437D371BD}"/>
                </a:ext>
              </a:extLst>
            </p:cNvPr>
            <p:cNvSpPr txBox="1"/>
            <p:nvPr/>
          </p:nvSpPr>
          <p:spPr>
            <a:xfrm>
              <a:off x="6062027" y="3468289"/>
              <a:ext cx="755765" cy="339169"/>
            </a:xfrm>
            <a:prstGeom prst="rect">
              <a:avLst/>
            </a:prstGeom>
            <a:noFill/>
          </p:spPr>
          <p:txBody>
            <a:bodyPr wrap="square" rtlCol="0">
              <a:spAutoFit/>
            </a:bodyPr>
            <a:lstStyle/>
            <a:p>
              <a:pPr algn="ctr" defTabSz="914400" latinLnBrk="1"/>
              <a:r>
                <a:rPr lang="en-US" altLang="ko-KR" sz="1000" dirty="0">
                  <a:solidFill>
                    <a:schemeClr val="bg1"/>
                  </a:solidFill>
                  <a:latin typeface="Arial"/>
                  <a:ea typeface="맑은 고딕"/>
                </a:rPr>
                <a:t>IBM</a:t>
              </a:r>
            </a:p>
            <a:p>
              <a:pPr algn="ctr" defTabSz="914400" latinLnBrk="1"/>
              <a:r>
                <a:rPr lang="en-US" altLang="ko-KR" sz="1000" dirty="0">
                  <a:solidFill>
                    <a:schemeClr val="bg1"/>
                  </a:solidFill>
                  <a:latin typeface="Arial"/>
                  <a:ea typeface="맑은 고딕"/>
                </a:rPr>
                <a:t>14%</a:t>
              </a:r>
              <a:endParaRPr lang="ko-KR" altLang="en-US" sz="1000" dirty="0">
                <a:solidFill>
                  <a:schemeClr val="bg1"/>
                </a:solidFill>
                <a:latin typeface="Arial"/>
                <a:ea typeface="맑은 고딕"/>
              </a:endParaRPr>
            </a:p>
          </p:txBody>
        </p:sp>
      </p:grpSp>
      <p:sp>
        <p:nvSpPr>
          <p:cNvPr id="9" name="직사각형 8">
            <a:extLst>
              <a:ext uri="{FF2B5EF4-FFF2-40B4-BE49-F238E27FC236}">
                <a16:creationId xmlns:a16="http://schemas.microsoft.com/office/drawing/2014/main" id="{124FCA79-A19D-4C08-89A1-A68629BFEED3}"/>
              </a:ext>
            </a:extLst>
          </p:cNvPr>
          <p:cNvSpPr/>
          <p:nvPr/>
        </p:nvSpPr>
        <p:spPr bwMode="auto">
          <a:xfrm>
            <a:off x="630744" y="2185422"/>
            <a:ext cx="3776664" cy="256026"/>
          </a:xfrm>
          <a:prstGeom prst="rect">
            <a:avLst/>
          </a:prstGeom>
          <a:noFill/>
          <a:ln w="254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9929291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a:xfrm>
            <a:off x="265468" y="160887"/>
            <a:ext cx="8363938" cy="861774"/>
          </a:xfrm>
        </p:spPr>
        <p:txBody>
          <a:bodyPr/>
          <a:lstStyle/>
          <a:p>
            <a:r>
              <a:rPr lang="en-US" sz="2800" dirty="0"/>
              <a:t>Veeam positioned </a:t>
            </a:r>
            <a:r>
              <a:rPr lang="en-US" sz="2800" b="1" dirty="0"/>
              <a:t>highest for Ability to Execute</a:t>
            </a:r>
            <a:r>
              <a:rPr lang="en-US" sz="2800" dirty="0"/>
              <a:t>, in the 2020 Leaders Quadrant</a:t>
            </a:r>
          </a:p>
        </p:txBody>
      </p:sp>
      <p:sp>
        <p:nvSpPr>
          <p:cNvPr id="5" name="TextBox 4">
            <a:extLst>
              <a:ext uri="{FF2B5EF4-FFF2-40B4-BE49-F238E27FC236}">
                <a16:creationId xmlns:a16="http://schemas.microsoft.com/office/drawing/2014/main" id="{135BE292-18D4-4174-8F6C-390225172021}"/>
              </a:ext>
            </a:extLst>
          </p:cNvPr>
          <p:cNvSpPr txBox="1"/>
          <p:nvPr/>
        </p:nvSpPr>
        <p:spPr>
          <a:xfrm>
            <a:off x="4243493" y="1211374"/>
            <a:ext cx="4298950" cy="738664"/>
          </a:xfrm>
          <a:prstGeom prst="rect">
            <a:avLst/>
          </a:prstGeom>
        </p:spPr>
        <p:txBody>
          <a:bodyPr wrap="square" rtlCol="0" anchor="ctr">
            <a:spAutoFit/>
          </a:bodyPr>
          <a:lstStyle/>
          <a:p>
            <a:pPr algn="ctr"/>
            <a:r>
              <a:rPr lang="en-US" sz="1400">
                <a:solidFill>
                  <a:schemeClr val="bg1"/>
                </a:solidFill>
              </a:rPr>
              <a:t>Gartner named Veeam a </a:t>
            </a:r>
            <a:r>
              <a:rPr lang="en-US" sz="1400" b="1">
                <a:solidFill>
                  <a:schemeClr val="bg1"/>
                </a:solidFill>
              </a:rPr>
              <a:t>Leader for the fourth time</a:t>
            </a:r>
            <a:r>
              <a:rPr lang="en-US" sz="1400">
                <a:solidFill>
                  <a:schemeClr val="bg1"/>
                </a:solidFill>
              </a:rPr>
              <a:t>, positioning Veeam </a:t>
            </a:r>
            <a:r>
              <a:rPr lang="en-US" sz="1400">
                <a:solidFill>
                  <a:schemeClr val="bg2"/>
                </a:solidFill>
              </a:rPr>
              <a:t>this time </a:t>
            </a:r>
            <a:r>
              <a:rPr lang="en-US" sz="1400">
                <a:solidFill>
                  <a:schemeClr val="bg1"/>
                </a:solidFill>
              </a:rPr>
              <a:t>as the </a:t>
            </a:r>
            <a:r>
              <a:rPr lang="en-US" sz="1400" b="1">
                <a:solidFill>
                  <a:schemeClr val="bg1"/>
                </a:solidFill>
              </a:rPr>
              <a:t>highest for the ability to execute</a:t>
            </a:r>
            <a:endParaRPr lang="en-GB" sz="1400" b="1">
              <a:solidFill>
                <a:schemeClr val="bg1"/>
              </a:solidFill>
            </a:endParaRPr>
          </a:p>
        </p:txBody>
      </p:sp>
      <p:sp>
        <p:nvSpPr>
          <p:cNvPr id="7" name="TextBox 6">
            <a:extLst>
              <a:ext uri="{FF2B5EF4-FFF2-40B4-BE49-F238E27FC236}">
                <a16:creationId xmlns:a16="http://schemas.microsoft.com/office/drawing/2014/main" id="{A08D2ABC-7C76-4F41-A3BF-FF7118625078}"/>
              </a:ext>
            </a:extLst>
          </p:cNvPr>
          <p:cNvSpPr txBox="1"/>
          <p:nvPr/>
        </p:nvSpPr>
        <p:spPr>
          <a:xfrm>
            <a:off x="4302411" y="2112287"/>
            <a:ext cx="4298950" cy="261610"/>
          </a:xfrm>
          <a:prstGeom prst="rect">
            <a:avLst/>
          </a:prstGeom>
        </p:spPr>
        <p:txBody>
          <a:bodyPr wrap="square" rtlCol="0" anchor="ctr">
            <a:spAutoFit/>
          </a:bodyPr>
          <a:lstStyle/>
          <a:p>
            <a:pPr algn="ctr"/>
            <a:r>
              <a:rPr lang="en-US" sz="1100" dirty="0">
                <a:solidFill>
                  <a:schemeClr val="bg1"/>
                </a:solidFill>
              </a:rPr>
              <a:t>Veeam is a Leader in </a:t>
            </a:r>
            <a:r>
              <a:rPr lang="en-US" sz="1100" dirty="0">
                <a:solidFill>
                  <a:schemeClr val="bg2"/>
                </a:solidFill>
              </a:rPr>
              <a:t>Data Center </a:t>
            </a:r>
            <a:r>
              <a:rPr lang="en-US" sz="1100" dirty="0">
                <a:solidFill>
                  <a:schemeClr val="bg1"/>
                </a:solidFill>
              </a:rPr>
              <a:t>Backup &amp; Recovery Solutions</a:t>
            </a:r>
            <a:r>
              <a:rPr lang="en-US" sz="1100" dirty="0">
                <a:solidFill>
                  <a:schemeClr val="tx1">
                    <a:lumMod val="50000"/>
                    <a:lumOff val="50000"/>
                  </a:schemeClr>
                </a:solidFill>
              </a:rPr>
              <a:t>!</a:t>
            </a:r>
            <a:endParaRPr lang="en-GB" sz="1100" dirty="0">
              <a:solidFill>
                <a:schemeClr val="tx1">
                  <a:lumMod val="50000"/>
                  <a:lumOff val="50000"/>
                </a:schemeClr>
              </a:solidFill>
            </a:endParaRPr>
          </a:p>
        </p:txBody>
      </p:sp>
      <p:sp>
        <p:nvSpPr>
          <p:cNvPr id="17" name="Content Placeholder 6">
            <a:extLst>
              <a:ext uri="{FF2B5EF4-FFF2-40B4-BE49-F238E27FC236}">
                <a16:creationId xmlns:a16="http://schemas.microsoft.com/office/drawing/2014/main" id="{DAA551BB-FDE9-475D-8F82-52D28D872FB5}"/>
              </a:ext>
            </a:extLst>
          </p:cNvPr>
          <p:cNvSpPr txBox="1">
            <a:spLocks/>
          </p:cNvSpPr>
          <p:nvPr/>
        </p:nvSpPr>
        <p:spPr>
          <a:xfrm>
            <a:off x="4006820" y="3792732"/>
            <a:ext cx="5086360" cy="1161532"/>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buFont typeface="Arial" pitchFamily="34" charset="0"/>
              <a:buNone/>
            </a:pPr>
            <a:r>
              <a:rPr lang="en-US" sz="600" b="1" dirty="0">
                <a:solidFill>
                  <a:schemeClr val="bg1"/>
                </a:solidFill>
              </a:rPr>
              <a:t>DISCLAIMER</a:t>
            </a:r>
          </a:p>
          <a:p>
            <a:pPr marL="0" lvl="1" indent="0">
              <a:buNone/>
            </a:pPr>
            <a:r>
              <a:rPr lang="en-US" sz="600" dirty="0">
                <a:solidFill>
                  <a:schemeClr val="bg1"/>
                </a:solidFill>
              </a:rPr>
              <a:t>This graphic was published by Gartner, Inc. as part of a larger research document and should be evaluated in the context of the entire document. The Gartner document is available upon request from Veeam. https://www.veeam.com/2020-gartner-magic-quadrant.html</a:t>
            </a:r>
          </a:p>
          <a:p>
            <a:pPr marL="0" lvl="1" indent="0">
              <a:buFont typeface="Arial" pitchFamily="34" charset="0"/>
              <a:buNone/>
            </a:pPr>
            <a:endParaRPr lang="en-US" sz="600" dirty="0">
              <a:solidFill>
                <a:schemeClr val="bg1"/>
              </a:solidFill>
            </a:endParaRPr>
          </a:p>
          <a:p>
            <a:pPr marL="0" lvl="1" indent="0">
              <a:buNone/>
            </a:pPr>
            <a:r>
              <a:rPr lang="en-US" sz="600" dirty="0">
                <a:solidFill>
                  <a:schemeClr val="bg1"/>
                </a:solidFill>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endParaRPr lang="en-US" sz="600" dirty="0"/>
          </a:p>
        </p:txBody>
      </p:sp>
      <p:pic>
        <p:nvPicPr>
          <p:cNvPr id="6" name="Picture 5" descr="A screenshot of a social media post&#10;&#10;Description automatically generated">
            <a:extLst>
              <a:ext uri="{FF2B5EF4-FFF2-40B4-BE49-F238E27FC236}">
                <a16:creationId xmlns:a16="http://schemas.microsoft.com/office/drawing/2014/main" id="{EA8E9D89-E991-4A5D-BC07-521853E640FC}"/>
              </a:ext>
            </a:extLst>
          </p:cNvPr>
          <p:cNvPicPr>
            <a:picLocks noChangeAspect="1"/>
          </p:cNvPicPr>
          <p:nvPr/>
        </p:nvPicPr>
        <p:blipFill>
          <a:blip r:embed="rId3"/>
          <a:stretch>
            <a:fillRect/>
          </a:stretch>
        </p:blipFill>
        <p:spPr>
          <a:xfrm>
            <a:off x="372864" y="1096297"/>
            <a:ext cx="3408906" cy="3705849"/>
          </a:xfrm>
          <a:prstGeom prst="rect">
            <a:avLst/>
          </a:prstGeom>
        </p:spPr>
      </p:pic>
      <p:sp>
        <p:nvSpPr>
          <p:cNvPr id="9" name="TextBox 8">
            <a:extLst>
              <a:ext uri="{FF2B5EF4-FFF2-40B4-BE49-F238E27FC236}">
                <a16:creationId xmlns:a16="http://schemas.microsoft.com/office/drawing/2014/main" id="{20E4850B-EB43-4004-BC73-9E7C4FF1792B}"/>
              </a:ext>
            </a:extLst>
          </p:cNvPr>
          <p:cNvSpPr txBox="1"/>
          <p:nvPr/>
        </p:nvSpPr>
        <p:spPr>
          <a:xfrm>
            <a:off x="4447437" y="2496011"/>
            <a:ext cx="961813" cy="461665"/>
          </a:xfrm>
          <a:prstGeom prst="rect">
            <a:avLst/>
          </a:prstGeom>
        </p:spPr>
        <p:txBody>
          <a:bodyPr wrap="square" rtlCol="0" anchor="ctr">
            <a:spAutoFit/>
          </a:bodyPr>
          <a:lstStyle/>
          <a:p>
            <a:pPr algn="ctr"/>
            <a:r>
              <a:rPr lang="en-US" sz="2400" b="1">
                <a:solidFill>
                  <a:srgbClr val="00B336"/>
                </a:solidFill>
              </a:rPr>
              <a:t>82%</a:t>
            </a:r>
          </a:p>
        </p:txBody>
      </p:sp>
      <p:sp>
        <p:nvSpPr>
          <p:cNvPr id="11" name="TextBox 10">
            <a:extLst>
              <a:ext uri="{FF2B5EF4-FFF2-40B4-BE49-F238E27FC236}">
                <a16:creationId xmlns:a16="http://schemas.microsoft.com/office/drawing/2014/main" id="{7ADFC8EA-523F-433B-8E94-DE5AFE5CD0C3}"/>
              </a:ext>
            </a:extLst>
          </p:cNvPr>
          <p:cNvSpPr txBox="1"/>
          <p:nvPr/>
        </p:nvSpPr>
        <p:spPr>
          <a:xfrm>
            <a:off x="5900461" y="2487557"/>
            <a:ext cx="1299078" cy="461665"/>
          </a:xfrm>
          <a:prstGeom prst="rect">
            <a:avLst/>
          </a:prstGeom>
        </p:spPr>
        <p:txBody>
          <a:bodyPr wrap="square" rtlCol="0" anchor="ctr">
            <a:spAutoFit/>
          </a:bodyPr>
          <a:lstStyle/>
          <a:p>
            <a:pPr algn="ctr"/>
            <a:r>
              <a:rPr lang="en-US" sz="2400" b="1">
                <a:solidFill>
                  <a:srgbClr val="00B336"/>
                </a:solidFill>
              </a:rPr>
              <a:t>375K+</a:t>
            </a:r>
          </a:p>
        </p:txBody>
      </p:sp>
      <p:sp>
        <p:nvSpPr>
          <p:cNvPr id="12" name="TextBox 11">
            <a:extLst>
              <a:ext uri="{FF2B5EF4-FFF2-40B4-BE49-F238E27FC236}">
                <a16:creationId xmlns:a16="http://schemas.microsoft.com/office/drawing/2014/main" id="{0C930F5C-2C1D-4772-ACFB-63A61BFA4ED1}"/>
              </a:ext>
            </a:extLst>
          </p:cNvPr>
          <p:cNvSpPr txBox="1"/>
          <p:nvPr/>
        </p:nvSpPr>
        <p:spPr>
          <a:xfrm>
            <a:off x="7353485" y="2453605"/>
            <a:ext cx="1299078" cy="461665"/>
          </a:xfrm>
          <a:prstGeom prst="rect">
            <a:avLst/>
          </a:prstGeom>
        </p:spPr>
        <p:txBody>
          <a:bodyPr wrap="square" rtlCol="0" anchor="ctr">
            <a:spAutoFit/>
          </a:bodyPr>
          <a:lstStyle/>
          <a:p>
            <a:pPr algn="ctr"/>
            <a:r>
              <a:rPr lang="en-US" sz="2400" b="1">
                <a:solidFill>
                  <a:srgbClr val="00B336"/>
                </a:solidFill>
              </a:rPr>
              <a:t>75</a:t>
            </a:r>
          </a:p>
        </p:txBody>
      </p:sp>
      <p:sp>
        <p:nvSpPr>
          <p:cNvPr id="13" name="TextBox 12">
            <a:extLst>
              <a:ext uri="{FF2B5EF4-FFF2-40B4-BE49-F238E27FC236}">
                <a16:creationId xmlns:a16="http://schemas.microsoft.com/office/drawing/2014/main" id="{1276C83A-902D-40F3-954A-A29A5080F3B2}"/>
              </a:ext>
            </a:extLst>
          </p:cNvPr>
          <p:cNvSpPr txBox="1"/>
          <p:nvPr/>
        </p:nvSpPr>
        <p:spPr>
          <a:xfrm>
            <a:off x="4131013" y="2908584"/>
            <a:ext cx="1594659" cy="600164"/>
          </a:xfrm>
          <a:prstGeom prst="rect">
            <a:avLst/>
          </a:prstGeom>
        </p:spPr>
        <p:txBody>
          <a:bodyPr wrap="square" rtlCol="0" anchor="ctr">
            <a:spAutoFit/>
          </a:bodyPr>
          <a:lstStyle/>
          <a:p>
            <a:pPr algn="ctr"/>
            <a:r>
              <a:rPr lang="en-US" sz="1100">
                <a:solidFill>
                  <a:schemeClr val="bg1"/>
                </a:solidFill>
              </a:rPr>
              <a:t>of Fortune 500 companies in the client pool</a:t>
            </a:r>
            <a:endParaRPr lang="en-GB" sz="1100">
              <a:solidFill>
                <a:schemeClr val="bg1"/>
              </a:solidFill>
            </a:endParaRPr>
          </a:p>
        </p:txBody>
      </p:sp>
      <p:sp>
        <p:nvSpPr>
          <p:cNvPr id="14" name="TextBox 13">
            <a:extLst>
              <a:ext uri="{FF2B5EF4-FFF2-40B4-BE49-F238E27FC236}">
                <a16:creationId xmlns:a16="http://schemas.microsoft.com/office/drawing/2014/main" id="{45179370-1841-41CF-B5D3-FB08F181A6E3}"/>
              </a:ext>
            </a:extLst>
          </p:cNvPr>
          <p:cNvSpPr txBox="1"/>
          <p:nvPr/>
        </p:nvSpPr>
        <p:spPr>
          <a:xfrm>
            <a:off x="5891589" y="2908584"/>
            <a:ext cx="1196675" cy="600164"/>
          </a:xfrm>
          <a:prstGeom prst="rect">
            <a:avLst/>
          </a:prstGeom>
        </p:spPr>
        <p:txBody>
          <a:bodyPr wrap="square" rtlCol="0" anchor="ctr">
            <a:spAutoFit/>
          </a:bodyPr>
          <a:lstStyle/>
          <a:p>
            <a:pPr algn="ctr"/>
            <a:r>
              <a:rPr lang="en-US" sz="1100">
                <a:solidFill>
                  <a:schemeClr val="bg1"/>
                </a:solidFill>
              </a:rPr>
              <a:t>Customers worldwide and counting</a:t>
            </a:r>
            <a:endParaRPr lang="en-GB" sz="1100">
              <a:solidFill>
                <a:schemeClr val="bg1"/>
              </a:solidFill>
            </a:endParaRPr>
          </a:p>
        </p:txBody>
      </p:sp>
      <p:sp>
        <p:nvSpPr>
          <p:cNvPr id="15" name="TextBox 14">
            <a:extLst>
              <a:ext uri="{FF2B5EF4-FFF2-40B4-BE49-F238E27FC236}">
                <a16:creationId xmlns:a16="http://schemas.microsoft.com/office/drawing/2014/main" id="{085B1761-32D1-49EA-94F8-A8A576080708}"/>
              </a:ext>
            </a:extLst>
          </p:cNvPr>
          <p:cNvSpPr txBox="1"/>
          <p:nvPr/>
        </p:nvSpPr>
        <p:spPr>
          <a:xfrm>
            <a:off x="7404686" y="2908584"/>
            <a:ext cx="1196675" cy="600164"/>
          </a:xfrm>
          <a:prstGeom prst="rect">
            <a:avLst/>
          </a:prstGeom>
        </p:spPr>
        <p:txBody>
          <a:bodyPr wrap="square" rtlCol="0" anchor="ctr">
            <a:spAutoFit/>
          </a:bodyPr>
          <a:lstStyle/>
          <a:p>
            <a:pPr algn="ctr"/>
            <a:r>
              <a:rPr lang="en-US" sz="1100">
                <a:solidFill>
                  <a:schemeClr val="bg1"/>
                </a:solidFill>
              </a:rPr>
              <a:t>Net Promoter Score is 3 times above average</a:t>
            </a:r>
            <a:endParaRPr lang="en-GB" sz="1100">
              <a:solidFill>
                <a:schemeClr val="bg1"/>
              </a:solidFill>
            </a:endParaRPr>
          </a:p>
        </p:txBody>
      </p:sp>
    </p:spTree>
    <p:extLst>
      <p:ext uri="{BB962C8B-B14F-4D97-AF65-F5344CB8AC3E}">
        <p14:creationId xmlns:p14="http://schemas.microsoft.com/office/powerpoint/2010/main" val="36796827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dirty="0"/>
              <a:t>하이브리드 클라우드에 최적화된 제품</a:t>
            </a:r>
            <a:endParaRPr lang="en-US" altLang="ko-KR" dirty="0"/>
          </a:p>
        </p:txBody>
      </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하이브리드 클라우드 환경에서 </a:t>
            </a:r>
            <a:r>
              <a:rPr lang="en-US" altLang="ko-KR" sz="1400" b="1" dirty="0">
                <a:solidFill>
                  <a:schemeClr val="bg1"/>
                </a:solidFill>
                <a:latin typeface="맑은 고딕" panose="020B0503020000020004" pitchFamily="50" charset="-127"/>
                <a:ea typeface="맑은 고딕" panose="020B0503020000020004" pitchFamily="50" charset="-127"/>
              </a:rPr>
              <a:t>OS, DB, </a:t>
            </a:r>
            <a:r>
              <a:rPr lang="ko-KR" altLang="en-US" sz="1400" b="1" dirty="0">
                <a:solidFill>
                  <a:schemeClr val="bg1"/>
                </a:solidFill>
                <a:latin typeface="맑은 고딕" panose="020B0503020000020004" pitchFamily="50" charset="-127"/>
                <a:ea typeface="맑은 고딕" panose="020B0503020000020004" pitchFamily="50" charset="-127"/>
              </a:rPr>
              <a:t>가상화 등 모든 플랫폼을 단일 제품으로 지원하는 </a:t>
            </a:r>
            <a:endParaRPr lang="en-US" altLang="ko-KR" sz="1400" b="1" dirty="0">
              <a:solidFill>
                <a:schemeClr val="bg1"/>
              </a:solidFill>
              <a:latin typeface="맑은 고딕" panose="020B0503020000020004" pitchFamily="50" charset="-127"/>
              <a:ea typeface="맑은 고딕" panose="020B0503020000020004" pitchFamily="50" charset="-127"/>
            </a:endParaRPr>
          </a:p>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유일한 클라우드 데이터 관리 솔루션</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graphicFrame>
        <p:nvGraphicFramePr>
          <p:cNvPr id="40" name="표 39">
            <a:extLst>
              <a:ext uri="{FF2B5EF4-FFF2-40B4-BE49-F238E27FC236}">
                <a16:creationId xmlns:a16="http://schemas.microsoft.com/office/drawing/2014/main" id="{2EFF0020-85B1-42FF-A695-CB992FF88541}"/>
              </a:ext>
            </a:extLst>
          </p:cNvPr>
          <p:cNvGraphicFramePr>
            <a:graphicFrameLocks noGrp="1"/>
          </p:cNvGraphicFramePr>
          <p:nvPr>
            <p:extLst>
              <p:ext uri="{D42A27DB-BD31-4B8C-83A1-F6EECF244321}">
                <p14:modId xmlns:p14="http://schemas.microsoft.com/office/powerpoint/2010/main" val="2270852911"/>
              </p:ext>
            </p:extLst>
          </p:nvPr>
        </p:nvGraphicFramePr>
        <p:xfrm>
          <a:off x="461580" y="1335440"/>
          <a:ext cx="8225219" cy="2452018"/>
        </p:xfrm>
        <a:graphic>
          <a:graphicData uri="http://schemas.openxmlformats.org/drawingml/2006/table">
            <a:tbl>
              <a:tblPr firstRow="1" bandRow="1">
                <a:tableStyleId>{5C22544A-7EE6-4342-B048-85BDC9FD1C3A}</a:tableStyleId>
              </a:tblPr>
              <a:tblGrid>
                <a:gridCol w="1056324">
                  <a:extLst>
                    <a:ext uri="{9D8B030D-6E8A-4147-A177-3AD203B41FA5}">
                      <a16:colId xmlns:a16="http://schemas.microsoft.com/office/drawing/2014/main" val="2824655038"/>
                    </a:ext>
                  </a:extLst>
                </a:gridCol>
                <a:gridCol w="1433779">
                  <a:extLst>
                    <a:ext uri="{9D8B030D-6E8A-4147-A177-3AD203B41FA5}">
                      <a16:colId xmlns:a16="http://schemas.microsoft.com/office/drawing/2014/main" val="3956535246"/>
                    </a:ext>
                  </a:extLst>
                </a:gridCol>
                <a:gridCol w="1433779">
                  <a:extLst>
                    <a:ext uri="{9D8B030D-6E8A-4147-A177-3AD203B41FA5}">
                      <a16:colId xmlns:a16="http://schemas.microsoft.com/office/drawing/2014/main" val="2676189111"/>
                    </a:ext>
                  </a:extLst>
                </a:gridCol>
                <a:gridCol w="1433779">
                  <a:extLst>
                    <a:ext uri="{9D8B030D-6E8A-4147-A177-3AD203B41FA5}">
                      <a16:colId xmlns:a16="http://schemas.microsoft.com/office/drawing/2014/main" val="1496532975"/>
                    </a:ext>
                  </a:extLst>
                </a:gridCol>
                <a:gridCol w="1433779">
                  <a:extLst>
                    <a:ext uri="{9D8B030D-6E8A-4147-A177-3AD203B41FA5}">
                      <a16:colId xmlns:a16="http://schemas.microsoft.com/office/drawing/2014/main" val="3329626605"/>
                    </a:ext>
                  </a:extLst>
                </a:gridCol>
                <a:gridCol w="1433779">
                  <a:extLst>
                    <a:ext uri="{9D8B030D-6E8A-4147-A177-3AD203B41FA5}">
                      <a16:colId xmlns:a16="http://schemas.microsoft.com/office/drawing/2014/main" val="697023240"/>
                    </a:ext>
                  </a:extLst>
                </a:gridCol>
              </a:tblGrid>
              <a:tr h="272660">
                <a:tc rowSpan="2">
                  <a:txBody>
                    <a:bodyPr/>
                    <a:lstStyle/>
                    <a:p>
                      <a:pPr algn="ctr" latinLnBrk="0"/>
                      <a:r>
                        <a:rPr lang="ko-KR" altLang="en-US" sz="1000" dirty="0">
                          <a:solidFill>
                            <a:schemeClr val="bg1"/>
                          </a:solidFill>
                          <a:latin typeface="Arial" panose="020B0604020202020204" pitchFamily="34" charset="0"/>
                          <a:cs typeface="Arial" panose="020B0604020202020204" pitchFamily="34" charset="0"/>
                        </a:rPr>
                        <a:t>제조사</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gridSpan="3">
                  <a:txBody>
                    <a:bodyPr/>
                    <a:lstStyle/>
                    <a:p>
                      <a:pPr algn="ctr" latinLnBrk="0"/>
                      <a:r>
                        <a:rPr lang="ko-KR" altLang="en-US" sz="1000" b="1" dirty="0">
                          <a:solidFill>
                            <a:schemeClr val="bg1"/>
                          </a:solidFill>
                          <a:latin typeface="Arial" panose="020B0604020202020204" pitchFamily="34" charset="0"/>
                          <a:cs typeface="Arial" panose="020B0604020202020204" pitchFamily="34" charset="0"/>
                        </a:rPr>
                        <a:t>물리환경</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온 </a:t>
                      </a:r>
                      <a:r>
                        <a:rPr lang="ko-KR" altLang="en-US" sz="1000" b="1" dirty="0" err="1">
                          <a:solidFill>
                            <a:schemeClr val="bg1"/>
                          </a:solidFill>
                          <a:latin typeface="Arial" panose="020B0604020202020204" pitchFamily="34" charset="0"/>
                          <a:cs typeface="Arial" panose="020B0604020202020204" pitchFamily="34" charset="0"/>
                        </a:rPr>
                        <a:t>프레미스</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dirty="0">
                        <a:solidFill>
                          <a:schemeClr val="tx1"/>
                        </a:solidFill>
                      </a:endParaRPr>
                    </a:p>
                  </a:txBody>
                  <a:tcPr anchor="ctr">
                    <a:lnL w="6350" cap="flat" cmpd="sng" algn="ctr">
                      <a:solidFill>
                        <a:schemeClr val="tx1">
                          <a:lumMod val="65000"/>
                          <a:lumOff val="3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latinLnBrk="0"/>
                      <a:r>
                        <a:rPr lang="ko-KR" altLang="en-US" sz="1000" b="1" dirty="0">
                          <a:solidFill>
                            <a:schemeClr val="bg1"/>
                          </a:solidFill>
                          <a:latin typeface="Arial" panose="020B0604020202020204" pitchFamily="34" charset="0"/>
                          <a:cs typeface="Arial" panose="020B0604020202020204" pitchFamily="34" charset="0"/>
                        </a:rPr>
                        <a:t> </a:t>
                      </a:r>
                      <a:r>
                        <a:rPr lang="ko-KR" altLang="en-US" sz="1000" b="1" dirty="0" err="1">
                          <a:solidFill>
                            <a:schemeClr val="bg1"/>
                          </a:solidFill>
                          <a:latin typeface="Arial" panose="020B0604020202020204" pitchFamily="34" charset="0"/>
                          <a:cs typeface="Arial" panose="020B0604020202020204" pitchFamily="34" charset="0"/>
                        </a:rPr>
                        <a:t>프라이빗</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a:t>
                      </a:r>
                      <a:r>
                        <a:rPr lang="ko-KR" altLang="en-US" sz="1000" b="1" dirty="0" err="1">
                          <a:solidFill>
                            <a:schemeClr val="bg1"/>
                          </a:solidFill>
                          <a:latin typeface="Arial" panose="020B0604020202020204" pitchFamily="34" charset="0"/>
                          <a:cs typeface="Arial" panose="020B0604020202020204" pitchFamily="34" charset="0"/>
                        </a:rPr>
                        <a:t>퍼블릭</a:t>
                      </a:r>
                      <a:r>
                        <a:rPr lang="ko-KR" altLang="en-US" sz="1000" b="1" dirty="0">
                          <a:solidFill>
                            <a:schemeClr val="bg1"/>
                          </a:solidFill>
                          <a:latin typeface="Arial" panose="020B0604020202020204" pitchFamily="34" charset="0"/>
                          <a:cs typeface="Arial" panose="020B0604020202020204" pitchFamily="34" charset="0"/>
                        </a:rPr>
                        <a:t> 클라우드 백업</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hMerge="1">
                  <a:txBody>
                    <a:bodyPr/>
                    <a:lstStyle/>
                    <a:p>
                      <a:pPr algn="ctr" latinLnBrk="1"/>
                      <a:endParaRPr lang="ko-KR" altLang="en-US" sz="10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052891573"/>
                  </a:ext>
                </a:extLst>
              </a:tr>
              <a:tr h="443072">
                <a:tc vMerge="1">
                  <a:txBody>
                    <a:bodyPr/>
                    <a:lstStyle/>
                    <a:p>
                      <a:pPr algn="ctr" latinLnBrk="0"/>
                      <a:endParaRPr lang="ko-KR" altLang="en-US" sz="1200" dirty="0">
                        <a:solidFill>
                          <a:schemeClr val="bg1"/>
                        </a:solidFill>
                        <a:latin typeface="Arial" panose="020B0604020202020204" pitchFamily="34" charset="0"/>
                        <a:cs typeface="Arial" panose="020B0604020202020204" pitchFamily="34" charset="0"/>
                      </a:endParaRPr>
                    </a:p>
                  </a:txBody>
                  <a:tcPr anchor="ctr">
                    <a:lnL w="6350" cap="flat" cmpd="sng" algn="ctr">
                      <a:solidFill>
                        <a:schemeClr val="tx1"/>
                      </a:solid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solidFill>
                      <a:schemeClr val="bg1">
                        <a:lumMod val="85000"/>
                      </a:schemeClr>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DB </a:t>
                      </a:r>
                      <a:r>
                        <a:rPr lang="ko-KR" altLang="en-US" sz="1000" b="0" dirty="0">
                          <a:solidFill>
                            <a:schemeClr val="bg1"/>
                          </a:solidFill>
                          <a:latin typeface="Arial" panose="020B0604020202020204" pitchFamily="34" charset="0"/>
                          <a:cs typeface="Arial" panose="020B0604020202020204" pitchFamily="34" charset="0"/>
                        </a:rPr>
                        <a:t>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File </a:t>
                      </a:r>
                      <a:r>
                        <a:rPr lang="ko-KR" altLang="en-US" sz="1000" b="0" dirty="0">
                          <a:solidFill>
                            <a:schemeClr val="bg1"/>
                          </a:solidFill>
                          <a:latin typeface="Arial" panose="020B0604020202020204" pitchFamily="34" charset="0"/>
                          <a:cs typeface="Arial" panose="020B0604020202020204" pitchFamily="34" charset="0"/>
                        </a:rPr>
                        <a:t>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OS </a:t>
                      </a:r>
                      <a:r>
                        <a:rPr lang="ko-KR" altLang="en-US" sz="1000" b="0" dirty="0">
                          <a:solidFill>
                            <a:schemeClr val="bg1"/>
                          </a:solidFill>
                          <a:latin typeface="Arial" panose="020B0604020202020204" pitchFamily="34" charset="0"/>
                          <a:cs typeface="Arial" panose="020B0604020202020204" pitchFamily="34" charset="0"/>
                        </a:rPr>
                        <a:t>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VMware, Hyper-V, AHV</a:t>
                      </a:r>
                      <a:endParaRPr lang="ko-KR" altLang="en-US" sz="1000" b="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AWS, Azure</a:t>
                      </a:r>
                      <a:endParaRPr lang="ko-KR" altLang="en-US" sz="1000" b="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4099204417"/>
                  </a:ext>
                </a:extLst>
              </a:tr>
              <a:tr h="272660">
                <a:tc>
                  <a:txBody>
                    <a:bodyPr/>
                    <a:lstStyle/>
                    <a:p>
                      <a:pPr algn="ctr" latinLnBrk="0"/>
                      <a:r>
                        <a:rPr lang="ko-KR" altLang="en-US" sz="1000" b="1" dirty="0" err="1">
                          <a:solidFill>
                            <a:schemeClr val="bg1"/>
                          </a:solidFill>
                          <a:latin typeface="Arial" panose="020B0604020202020204" pitchFamily="34" charset="0"/>
                          <a:cs typeface="Arial" panose="020B0604020202020204" pitchFamily="34" charset="0"/>
                        </a:rPr>
                        <a:t>베리타스</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en-US" altLang="ko-KR" sz="1000" b="1" dirty="0" err="1">
                          <a:solidFill>
                            <a:schemeClr val="bg1"/>
                          </a:solidFill>
                          <a:latin typeface="Arial" panose="020B0604020202020204" pitchFamily="34" charset="0"/>
                          <a:cs typeface="Arial" panose="020B0604020202020204" pitchFamily="34" charset="0"/>
                        </a:rPr>
                        <a:t>Netbackup</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dirty="0">
                          <a:solidFill>
                            <a:srgbClr val="FF0000"/>
                          </a:solidFill>
                          <a:latin typeface="Arial" panose="020B0604020202020204" pitchFamily="34" charset="0"/>
                          <a:cs typeface="Arial" panose="020B0604020202020204" pitchFamily="34" charset="0"/>
                        </a:rPr>
                        <a:t>/</a:t>
                      </a:r>
                      <a:r>
                        <a:rPr lang="ko-KR" altLang="en-US" sz="1000" b="1" dirty="0">
                          <a:solidFill>
                            <a:srgbClr val="FF0000"/>
                          </a:solidFill>
                          <a:latin typeface="Arial" panose="020B0604020202020204" pitchFamily="34" charset="0"/>
                          <a:cs typeface="Arial" panose="020B0604020202020204" pitchFamily="34" charset="0"/>
                        </a:rPr>
                        <a:t>약함</a:t>
                      </a:r>
                      <a:r>
                        <a:rPr lang="en-US" altLang="ko-KR" sz="1000" b="1" baseline="30000" dirty="0">
                          <a:solidFill>
                            <a:srgbClr val="FF0000"/>
                          </a:solidFill>
                          <a:latin typeface="Arial" panose="020B0604020202020204" pitchFamily="34" charset="0"/>
                          <a:cs typeface="Arial" panose="020B0604020202020204" pitchFamily="34" charset="0"/>
                        </a:rPr>
                        <a:t>1</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lg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3495202"/>
                  </a:ext>
                </a:extLst>
              </a:tr>
              <a:tr h="272660">
                <a:tc>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EMC</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Networker /</a:t>
                      </a:r>
                      <a:r>
                        <a:rPr lang="ko-KR" altLang="en-US" sz="1000" b="1" dirty="0">
                          <a:solidFill>
                            <a:schemeClr val="bg1"/>
                          </a:solidFill>
                          <a:latin typeface="Arial" panose="020B0604020202020204" pitchFamily="34" charset="0"/>
                          <a:cs typeface="Arial" panose="020B0604020202020204" pitchFamily="34" charset="0"/>
                        </a:rPr>
                        <a:t> </a:t>
                      </a:r>
                      <a:r>
                        <a:rPr lang="en-US" altLang="ko-KR" sz="1000" b="1" dirty="0">
                          <a:solidFill>
                            <a:schemeClr val="bg1"/>
                          </a:solidFill>
                          <a:latin typeface="Arial" panose="020B0604020202020204" pitchFamily="34" charset="0"/>
                          <a:cs typeface="Arial" panose="020B0604020202020204" pitchFamily="34" charset="0"/>
                        </a:rPr>
                        <a:t>Avamar</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baseline="30000" dirty="0">
                          <a:solidFill>
                            <a:srgbClr val="FF0000"/>
                          </a:solidFill>
                          <a:latin typeface="Arial" panose="020B0604020202020204" pitchFamily="34" charset="0"/>
                          <a:cs typeface="Arial" panose="020B0604020202020204" pitchFamily="34" charset="0"/>
                        </a:rPr>
                        <a:t>2</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5414850"/>
                  </a:ext>
                </a:extLst>
              </a:tr>
              <a:tr h="272660">
                <a:tc>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IBM</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Spectrum Protect</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r>
                        <a:rPr lang="en-US" altLang="ko-KR" sz="1000" b="1" baseline="30000" dirty="0">
                          <a:solidFill>
                            <a:srgbClr val="FF0000"/>
                          </a:solidFill>
                          <a:latin typeface="Arial" panose="020B0604020202020204" pitchFamily="34" charset="0"/>
                          <a:cs typeface="Arial" panose="020B0604020202020204" pitchFamily="34" charset="0"/>
                        </a:rPr>
                        <a:t>3</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509334"/>
                  </a:ext>
                </a:extLst>
              </a:tr>
              <a:tr h="372986">
                <a:tc>
                  <a:txBody>
                    <a:bodyPr/>
                    <a:lstStyle/>
                    <a:p>
                      <a:pPr algn="ctr" latinLnBrk="0"/>
                      <a:r>
                        <a:rPr lang="ko-KR" altLang="en-US" sz="1000" b="1" dirty="0">
                          <a:solidFill>
                            <a:schemeClr val="bg1"/>
                          </a:solidFill>
                          <a:latin typeface="Arial" panose="020B0604020202020204" pitchFamily="34" charset="0"/>
                          <a:cs typeface="Arial" panose="020B0604020202020204" pitchFamily="34" charset="0"/>
                        </a:rPr>
                        <a:t>빔 소프트웨어</a:t>
                      </a:r>
                    </a:p>
                  </a:txBody>
                  <a:tcPr anchor="ctr">
                    <a:lnL w="3810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rgbClr val="93EB20"/>
                    </a:solidFill>
                  </a:tcPr>
                </a:tc>
                <a:tc gridSpan="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ko-KR" sz="1000" b="1" dirty="0" err="1">
                          <a:solidFill>
                            <a:schemeClr val="bg1"/>
                          </a:solidFill>
                          <a:latin typeface="Arial" panose="020B0604020202020204" pitchFamily="34" charset="0"/>
                          <a:cs typeface="Arial" panose="020B0604020202020204" pitchFamily="34" charset="0"/>
                        </a:rPr>
                        <a:t>Veeam</a:t>
                      </a:r>
                      <a:r>
                        <a:rPr lang="en-US" altLang="ko-KR" sz="1000" b="1" dirty="0">
                          <a:solidFill>
                            <a:schemeClr val="bg1"/>
                          </a:solidFill>
                          <a:latin typeface="Arial" panose="020B0604020202020204" pitchFamily="34" charset="0"/>
                          <a:cs typeface="Arial" panose="020B0604020202020204" pitchFamily="34" charset="0"/>
                        </a:rPr>
                        <a:t> Backup &amp; Recovery</a:t>
                      </a:r>
                      <a:r>
                        <a:rPr lang="en-US" altLang="ko-KR" sz="1000" b="1" baseline="30000" dirty="0">
                          <a:solidFill>
                            <a:schemeClr val="bg1"/>
                          </a:solidFill>
                          <a:latin typeface="Arial" panose="020B0604020202020204" pitchFamily="34" charset="0"/>
                          <a:cs typeface="Arial" panose="020B0604020202020204" pitchFamily="34" charset="0"/>
                        </a:rPr>
                        <a:t>4</a:t>
                      </a:r>
                      <a:r>
                        <a:rPr lang="en-US" altLang="ko-KR" sz="1000" b="1" baseline="0" dirty="0">
                          <a:solidFill>
                            <a:schemeClr val="bg1"/>
                          </a:solidFill>
                          <a:latin typeface="Arial" panose="020B0604020202020204" pitchFamily="34" charset="0"/>
                          <a:cs typeface="Arial" panose="020B0604020202020204" pitchFamily="34" charset="0"/>
                        </a:rPr>
                        <a:t> – </a:t>
                      </a:r>
                      <a:r>
                        <a:rPr lang="ko-KR" altLang="en-US" sz="1000" b="1" baseline="0" dirty="0">
                          <a:solidFill>
                            <a:schemeClr val="bg1"/>
                          </a:solidFill>
                          <a:latin typeface="Arial" panose="020B0604020202020204" pitchFamily="34" charset="0"/>
                          <a:cs typeface="Arial" panose="020B0604020202020204" pitchFamily="34" charset="0"/>
                        </a:rPr>
                        <a:t>물리환경에서 클라우드까지 모든 플랫폼 통합 지원</a:t>
                      </a:r>
                      <a:endParaRPr lang="ko-KR" altLang="en-US" sz="1000" b="1" baseline="30000"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rgbClr val="93EB20"/>
                    </a:solidFill>
                  </a:tcPr>
                </a:tc>
                <a:tc hMerge="1">
                  <a:txBody>
                    <a:bodyPr/>
                    <a:lstStyle/>
                    <a:p>
                      <a:pPr latinLnBrk="1"/>
                      <a:endParaRPr lang="ko-KR" altLang="en-US"/>
                    </a:p>
                  </a:txBody>
                  <a:tcPr/>
                </a:tc>
                <a:tc hMerge="1">
                  <a:txBody>
                    <a:bodyPr/>
                    <a:lstStyle/>
                    <a:p>
                      <a:pPr algn="ctr" latinLnBrk="1"/>
                      <a:endParaRPr lang="ko-KR" altLang="en-US" sz="1200" baseline="30000" dirty="0">
                        <a:solidFill>
                          <a:schemeClr val="tx1"/>
                        </a:solidFill>
                        <a:latin typeface="Arial" panose="020B0604020202020204" pitchFamily="34" charset="0"/>
                        <a:cs typeface="Arial" panose="020B0604020202020204" pitchFamily="34" charset="0"/>
                      </a:endParaRPr>
                    </a:p>
                  </a:txBody>
                  <a:tcPr anchor="ctr">
                    <a:lnL w="6350" cap="flat" cmpd="sng" algn="ctr">
                      <a:noFill/>
                      <a:prstDash val="sysDash"/>
                      <a:round/>
                      <a:headEnd type="none" w="med" len="med"/>
                      <a:tailEnd type="none" w="med" len="med"/>
                    </a:lnL>
                    <a:lnR w="6350" cap="flat" cmpd="sng" algn="ctr">
                      <a:solidFill>
                        <a:schemeClr val="tx1">
                          <a:lumMod val="65000"/>
                          <a:lumOff val="35000"/>
                        </a:schemeClr>
                      </a:solidFill>
                      <a:prstDash val="sysDash"/>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hMerge="1">
                  <a:txBody>
                    <a:bodyPr/>
                    <a:lstStyle/>
                    <a:p>
                      <a:pPr algn="ctr" latinLnBrk="1"/>
                      <a:endParaRPr lang="ko-KR" altLang="en-US" sz="12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lumMod val="65000"/>
                          <a:lumOff val="35000"/>
                        </a:schemeClr>
                      </a:solidFill>
                      <a:prstDash val="sysDash"/>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lnL w="38100" cap="flat" cmpd="sng" algn="ctr">
                      <a:solidFill>
                        <a:srgbClr val="00B336"/>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40457355"/>
                  </a:ext>
                </a:extLst>
              </a:tr>
              <a:tr h="272660">
                <a:tc>
                  <a:txBody>
                    <a:bodyPr/>
                    <a:lstStyle/>
                    <a:p>
                      <a:pPr algn="ctr" latinLnBrk="0"/>
                      <a:r>
                        <a:rPr lang="ko-KR" altLang="en-US" sz="1000" b="1" dirty="0" err="1">
                          <a:solidFill>
                            <a:schemeClr val="bg1"/>
                          </a:solidFill>
                          <a:latin typeface="Arial" panose="020B0604020202020204" pitchFamily="34" charset="0"/>
                          <a:cs typeface="Arial" panose="020B0604020202020204" pitchFamily="34" charset="0"/>
                        </a:rPr>
                        <a:t>아크로니스</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dirty="0">
                          <a:solidFill>
                            <a:srgbClr val="FF0000"/>
                          </a:solidFill>
                          <a:latin typeface="Arial" panose="020B0604020202020204" pitchFamily="34" charset="0"/>
                          <a:cs typeface="Arial" panose="020B0604020202020204" pitchFamily="34" charset="0"/>
                        </a:rPr>
                        <a:t>/</a:t>
                      </a:r>
                      <a:r>
                        <a:rPr lang="ko-KR" altLang="en-US" sz="1000" b="1" dirty="0">
                          <a:solidFill>
                            <a:srgbClr val="FF0000"/>
                          </a:solidFill>
                          <a:latin typeface="Arial" panose="020B0604020202020204" pitchFamily="34" charset="0"/>
                          <a:cs typeface="Arial" panose="020B0604020202020204" pitchFamily="34" charset="0"/>
                        </a:rPr>
                        <a:t>약함</a:t>
                      </a:r>
                      <a:r>
                        <a:rPr lang="en-US" altLang="ko-KR" sz="1000" b="1" baseline="30000" dirty="0">
                          <a:solidFill>
                            <a:srgbClr val="FF0000"/>
                          </a:solidFill>
                          <a:latin typeface="Arial" panose="020B0604020202020204" pitchFamily="34" charset="0"/>
                          <a:cs typeface="Arial" panose="020B0604020202020204" pitchFamily="34" charset="0"/>
                        </a:rPr>
                        <a:t>5</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baseline="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lumMod val="65000"/>
                          <a:lumOff val="35000"/>
                        </a:schemeClr>
                      </a:solidFill>
                      <a:prstDash val="sysDash"/>
                      <a:round/>
                      <a:headEnd type="none" w="med" len="med"/>
                      <a:tailEnd type="none" w="med" len="med"/>
                    </a:lnL>
                    <a:lnR w="6350" cap="flat" cmpd="sng" algn="ctr">
                      <a:solidFill>
                        <a:schemeClr val="tx1">
                          <a:lumMod val="65000"/>
                          <a:lumOff val="35000"/>
                        </a:schemeClr>
                      </a:solidFill>
                      <a:prstDash val="sysDash"/>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latinLnBrk="0"/>
                      <a:r>
                        <a:rPr lang="en-US" altLang="ko-KR" sz="1000" b="1" baseline="0" dirty="0">
                          <a:solidFill>
                            <a:schemeClr val="bg1"/>
                          </a:solidFill>
                          <a:latin typeface="Arial" panose="020B0604020202020204" pitchFamily="34" charset="0"/>
                          <a:cs typeface="Arial" panose="020B0604020202020204" pitchFamily="34" charset="0"/>
                        </a:rPr>
                        <a:t>Backup</a:t>
                      </a:r>
                      <a:endParaRPr lang="ko-KR" altLang="en-US" sz="1000" b="1" baseline="0"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tcPr>
                </a:tc>
                <a:extLst>
                  <a:ext uri="{0D108BD9-81ED-4DB2-BD59-A6C34878D82A}">
                    <a16:rowId xmlns:a16="http://schemas.microsoft.com/office/drawing/2014/main" val="3220417793"/>
                  </a:ext>
                </a:extLst>
              </a:tr>
              <a:tr h="272660">
                <a:tc>
                  <a:txBody>
                    <a:bodyPr/>
                    <a:lstStyle/>
                    <a:p>
                      <a:pPr algn="ctr" latinLnBrk="0"/>
                      <a:r>
                        <a:rPr lang="ko-KR" altLang="en-US" sz="1000" b="1" dirty="0" err="1">
                          <a:solidFill>
                            <a:schemeClr val="bg1"/>
                          </a:solidFill>
                          <a:latin typeface="Arial" panose="020B0604020202020204" pitchFamily="34" charset="0"/>
                          <a:cs typeface="Arial" panose="020B0604020202020204" pitchFamily="34" charset="0"/>
                        </a:rPr>
                        <a:t>아크서브</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dirty="0">
                          <a:solidFill>
                            <a:srgbClr val="FF0000"/>
                          </a:solidFill>
                          <a:latin typeface="Arial" panose="020B0604020202020204" pitchFamily="34" charset="0"/>
                          <a:cs typeface="Arial" panose="020B0604020202020204" pitchFamily="34" charset="0"/>
                        </a:rPr>
                        <a:t>/</a:t>
                      </a:r>
                      <a:r>
                        <a:rPr lang="ko-KR" altLang="en-US" sz="1000" b="1" dirty="0">
                          <a:solidFill>
                            <a:srgbClr val="FF0000"/>
                          </a:solidFill>
                          <a:latin typeface="Arial" panose="020B0604020202020204" pitchFamily="34" charset="0"/>
                          <a:cs typeface="Arial" panose="020B0604020202020204" pitchFamily="34" charset="0"/>
                        </a:rPr>
                        <a:t>약함</a:t>
                      </a:r>
                      <a:r>
                        <a:rPr lang="en-US" altLang="ko-KR" sz="1000" b="1" baseline="30000" dirty="0">
                          <a:solidFill>
                            <a:srgbClr val="FF0000"/>
                          </a:solidFill>
                          <a:latin typeface="Arial" panose="020B0604020202020204" pitchFamily="34" charset="0"/>
                          <a:cs typeface="Arial" panose="020B0604020202020204" pitchFamily="34" charset="0"/>
                        </a:rPr>
                        <a:t>6</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baseline="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lumMod val="65000"/>
                          <a:lumOff val="35000"/>
                        </a:schemeClr>
                      </a:solidFill>
                      <a:prstDash val="sysDash"/>
                      <a:round/>
                      <a:headEnd type="none" w="med" len="med"/>
                      <a:tailEnd type="none" w="med" len="med"/>
                    </a:lnL>
                    <a:lnR w="6350" cap="flat" cmpd="sng" algn="ctr">
                      <a:solidFill>
                        <a:schemeClr val="tx1">
                          <a:lumMod val="65000"/>
                          <a:lumOff val="35000"/>
                        </a:schemeClr>
                      </a:solidFill>
                      <a:prstDash val="sysDash"/>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latinLnBrk="0"/>
                      <a:r>
                        <a:rPr lang="en-US" altLang="ko-KR" sz="1000" b="1" baseline="0" dirty="0">
                          <a:solidFill>
                            <a:schemeClr val="bg1"/>
                          </a:solidFill>
                          <a:latin typeface="Arial" panose="020B0604020202020204" pitchFamily="34" charset="0"/>
                          <a:cs typeface="Arial" panose="020B0604020202020204" pitchFamily="34" charset="0"/>
                        </a:rPr>
                        <a:t>UDP</a:t>
                      </a:r>
                      <a:endParaRPr lang="ko-KR" altLang="en-US" sz="1000" b="1" baseline="0"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tcPr>
                </a:tc>
                <a:extLst>
                  <a:ext uri="{0D108BD9-81ED-4DB2-BD59-A6C34878D82A}">
                    <a16:rowId xmlns:a16="http://schemas.microsoft.com/office/drawing/2014/main" val="4239085398"/>
                  </a:ext>
                </a:extLst>
              </a:tr>
            </a:tbl>
          </a:graphicData>
        </a:graphic>
      </p:graphicFrame>
      <p:sp>
        <p:nvSpPr>
          <p:cNvPr id="42" name="텍스트 개체 틀 2">
            <a:extLst>
              <a:ext uri="{FF2B5EF4-FFF2-40B4-BE49-F238E27FC236}">
                <a16:creationId xmlns:a16="http://schemas.microsoft.com/office/drawing/2014/main" id="{E36DF7F8-CC6C-4248-B005-EF97DE13051D}"/>
              </a:ext>
            </a:extLst>
          </p:cNvPr>
          <p:cNvSpPr txBox="1">
            <a:spLocks/>
          </p:cNvSpPr>
          <p:nvPr/>
        </p:nvSpPr>
        <p:spPr>
          <a:xfrm>
            <a:off x="461580" y="3851466"/>
            <a:ext cx="8222621" cy="978555"/>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600" indent="-228600">
              <a:buFont typeface="+mj-lt"/>
              <a:buAutoNum type="arabicPeriod"/>
            </a:pPr>
            <a:r>
              <a:rPr lang="ko-KR" altLang="en-US" sz="800" dirty="0" err="1"/>
              <a:t>베리타스는</a:t>
            </a:r>
            <a:r>
              <a:rPr lang="ko-KR" altLang="en-US" sz="800" dirty="0"/>
              <a:t> </a:t>
            </a:r>
            <a:r>
              <a:rPr lang="en-US" altLang="ko-KR" sz="800" dirty="0"/>
              <a:t>OS </a:t>
            </a:r>
            <a:r>
              <a:rPr lang="ko-KR" altLang="en-US" sz="800" dirty="0"/>
              <a:t>백업을 위해 </a:t>
            </a:r>
            <a:r>
              <a:rPr lang="en-US" altLang="ko-KR" sz="800" dirty="0"/>
              <a:t>VSR </a:t>
            </a:r>
            <a:r>
              <a:rPr lang="ko-KR" altLang="en-US" sz="800" dirty="0"/>
              <a:t>제품을 보유하고 있으나 윈도우에서만 사용 가능</a:t>
            </a:r>
            <a:r>
              <a:rPr lang="en-US" altLang="ko-KR" sz="800" dirty="0"/>
              <a:t>. </a:t>
            </a:r>
            <a:r>
              <a:rPr lang="ko-KR" altLang="en-US" sz="800" dirty="0" err="1"/>
              <a:t>리눅스용</a:t>
            </a:r>
            <a:r>
              <a:rPr lang="ko-KR" altLang="en-US" sz="800" dirty="0"/>
              <a:t> 제품도 있으나 호환성과 기능이 상당히 떨어짐</a:t>
            </a:r>
            <a:r>
              <a:rPr lang="en-US" altLang="ko-KR" sz="800" dirty="0"/>
              <a:t>. </a:t>
            </a:r>
            <a:r>
              <a:rPr lang="ko-KR" altLang="en-US" sz="800" dirty="0"/>
              <a:t>유닉스에 대한 부분은 솔루션 없음</a:t>
            </a:r>
            <a:endParaRPr lang="en-US" altLang="ko-KR" sz="800" dirty="0"/>
          </a:p>
          <a:p>
            <a:pPr marL="228600" indent="-228600">
              <a:buFont typeface="+mj-lt"/>
              <a:buAutoNum type="arabicPeriod"/>
            </a:pPr>
            <a:r>
              <a:rPr lang="en-US" altLang="ko-KR" sz="800" dirty="0"/>
              <a:t>EMC</a:t>
            </a:r>
            <a:r>
              <a:rPr lang="ko-KR" altLang="en-US" sz="800" dirty="0"/>
              <a:t>는 자체적으로 </a:t>
            </a:r>
            <a:r>
              <a:rPr lang="en-US" altLang="ko-KR" sz="800" dirty="0"/>
              <a:t>OS </a:t>
            </a:r>
            <a:r>
              <a:rPr lang="ko-KR" altLang="en-US" sz="800" dirty="0"/>
              <a:t>백업 솔루션이 없으며 </a:t>
            </a:r>
            <a:r>
              <a:rPr lang="en-US" altLang="ko-KR" sz="800" dirty="0"/>
              <a:t>Networker/Avamar</a:t>
            </a:r>
            <a:r>
              <a:rPr lang="ko-KR" altLang="en-US" sz="800" dirty="0"/>
              <a:t>는 </a:t>
            </a:r>
            <a:r>
              <a:rPr lang="en-US" altLang="ko-KR" sz="800" dirty="0"/>
              <a:t>DB</a:t>
            </a:r>
            <a:r>
              <a:rPr lang="ko-KR" altLang="en-US" sz="800" dirty="0"/>
              <a:t>와 </a:t>
            </a:r>
            <a:r>
              <a:rPr lang="en-US" altLang="ko-KR" sz="800" dirty="0"/>
              <a:t>File </a:t>
            </a:r>
            <a:r>
              <a:rPr lang="ko-KR" altLang="en-US" sz="800" dirty="0" err="1"/>
              <a:t>백업까지만</a:t>
            </a:r>
            <a:r>
              <a:rPr lang="ko-KR" altLang="en-US" sz="800" dirty="0"/>
              <a:t> 가능</a:t>
            </a:r>
            <a:r>
              <a:rPr lang="en-US" altLang="ko-KR" sz="800" dirty="0"/>
              <a:t>. OS </a:t>
            </a:r>
            <a:r>
              <a:rPr lang="ko-KR" altLang="en-US" sz="800" dirty="0"/>
              <a:t>백업을 위해서는 별도의 전문 솔루션을 </a:t>
            </a:r>
            <a:r>
              <a:rPr lang="ko-KR" altLang="en-US" sz="800" dirty="0" err="1"/>
              <a:t>구매해야함</a:t>
            </a:r>
            <a:endParaRPr lang="en-US" altLang="ko-KR" sz="800" dirty="0"/>
          </a:p>
          <a:p>
            <a:pPr marL="228600" indent="-228600">
              <a:buFont typeface="+mj-lt"/>
              <a:buAutoNum type="arabicPeriod"/>
            </a:pPr>
            <a:r>
              <a:rPr lang="en-US" altLang="ko-KR" sz="800" dirty="0"/>
              <a:t>IBM</a:t>
            </a:r>
            <a:r>
              <a:rPr lang="ko-KR" altLang="en-US" sz="800" dirty="0"/>
              <a:t>은 유닉스와 윈도우를 지원하는 </a:t>
            </a:r>
            <a:r>
              <a:rPr lang="en-US" altLang="ko-KR" sz="800" dirty="0"/>
              <a:t>OS </a:t>
            </a:r>
            <a:r>
              <a:rPr lang="ko-KR" altLang="en-US" sz="800" dirty="0"/>
              <a:t>백업 기능이 제품 포트폴리오에 있기는 하나 제품에 이슈가 많아서 도입사례가 거의 없음</a:t>
            </a:r>
            <a:r>
              <a:rPr lang="en-US" altLang="ko-KR" sz="800" dirty="0"/>
              <a:t>. </a:t>
            </a:r>
            <a:r>
              <a:rPr lang="ko-KR" altLang="en-US" sz="800" dirty="0"/>
              <a:t>가상화를 위한 </a:t>
            </a:r>
            <a:r>
              <a:rPr lang="en-US" altLang="ko-KR" sz="800" dirty="0"/>
              <a:t>Spectrum Protect Plus</a:t>
            </a:r>
            <a:r>
              <a:rPr lang="ko-KR" altLang="en-US" sz="800" dirty="0"/>
              <a:t>가 출시되었으나 기능이 약함</a:t>
            </a:r>
            <a:endParaRPr lang="en-US" altLang="ko-KR" sz="800" dirty="0"/>
          </a:p>
          <a:p>
            <a:pPr marL="228600" indent="-228600">
              <a:buFont typeface="+mj-lt"/>
              <a:buAutoNum type="arabicPeriod"/>
            </a:pPr>
            <a:r>
              <a:rPr lang="ko-KR" altLang="en-US" sz="800" dirty="0"/>
              <a:t>빔 소프트웨어는 </a:t>
            </a:r>
            <a:r>
              <a:rPr lang="en-US" altLang="ko-KR" sz="800" dirty="0"/>
              <a:t>DB, File, OS </a:t>
            </a:r>
            <a:r>
              <a:rPr lang="ko-KR" altLang="en-US" sz="800" dirty="0"/>
              <a:t>백업의 모든 영역에 대해서 유닉스</a:t>
            </a:r>
            <a:r>
              <a:rPr lang="en-US" altLang="ko-KR" sz="800" dirty="0"/>
              <a:t>, </a:t>
            </a:r>
            <a:r>
              <a:rPr lang="ko-KR" altLang="en-US" sz="800" dirty="0"/>
              <a:t>리눅스</a:t>
            </a:r>
            <a:r>
              <a:rPr lang="en-US" altLang="ko-KR" sz="800" dirty="0"/>
              <a:t>, </a:t>
            </a:r>
            <a:r>
              <a:rPr lang="ko-KR" altLang="en-US" sz="800" dirty="0"/>
              <a:t>윈도우를 지원함</a:t>
            </a:r>
            <a:r>
              <a:rPr lang="en-US" altLang="ko-KR" sz="800" dirty="0"/>
              <a:t>. </a:t>
            </a:r>
            <a:r>
              <a:rPr lang="ko-KR" altLang="en-US" sz="800" dirty="0"/>
              <a:t>하나의 에이전트</a:t>
            </a:r>
            <a:r>
              <a:rPr lang="en-US" altLang="ko-KR" sz="800" dirty="0"/>
              <a:t>,</a:t>
            </a:r>
            <a:r>
              <a:rPr lang="ko-KR" altLang="en-US" sz="800" dirty="0"/>
              <a:t> 한번의 백업으로 </a:t>
            </a:r>
            <a:r>
              <a:rPr lang="en-US" altLang="ko-KR" sz="800" dirty="0"/>
              <a:t>DB, File, OS</a:t>
            </a:r>
            <a:r>
              <a:rPr lang="ko-KR" altLang="en-US" sz="800" dirty="0"/>
              <a:t>의 다양한 복구 시나리오 가능</a:t>
            </a:r>
            <a:endParaRPr lang="en-US" altLang="ko-KR" sz="800" dirty="0"/>
          </a:p>
          <a:p>
            <a:pPr marL="228600" indent="-228600">
              <a:buFont typeface="+mj-lt"/>
              <a:buAutoNum type="arabicPeriod"/>
            </a:pPr>
            <a:r>
              <a:rPr lang="ko-KR" altLang="en-US" sz="800" dirty="0" err="1"/>
              <a:t>아크로니스는</a:t>
            </a:r>
            <a:r>
              <a:rPr lang="ko-KR" altLang="en-US" sz="800" dirty="0"/>
              <a:t> 유닉스 백업 지원 제품이 없음</a:t>
            </a:r>
            <a:r>
              <a:rPr lang="en-US" altLang="ko-KR" sz="800" dirty="0"/>
              <a:t>. </a:t>
            </a:r>
            <a:r>
              <a:rPr lang="ko-KR" altLang="en-US" sz="800" dirty="0"/>
              <a:t>윈도우 </a:t>
            </a:r>
            <a:r>
              <a:rPr lang="en-US" altLang="ko-KR" sz="800" dirty="0"/>
              <a:t>OS </a:t>
            </a:r>
            <a:r>
              <a:rPr lang="ko-KR" altLang="en-US" sz="800" dirty="0"/>
              <a:t>백업과 일부 리눅스</a:t>
            </a:r>
            <a:r>
              <a:rPr lang="en-US" altLang="ko-KR" sz="800" dirty="0"/>
              <a:t> OS </a:t>
            </a:r>
            <a:r>
              <a:rPr lang="ko-KR" altLang="en-US" sz="800" dirty="0"/>
              <a:t>백업</a:t>
            </a:r>
            <a:r>
              <a:rPr lang="en-US" altLang="ko-KR" sz="800" dirty="0"/>
              <a:t>,</a:t>
            </a:r>
            <a:r>
              <a:rPr lang="ko-KR" altLang="en-US" sz="800" dirty="0"/>
              <a:t> 가상화만 지원</a:t>
            </a:r>
            <a:endParaRPr lang="en-US" altLang="ko-KR" sz="800" dirty="0"/>
          </a:p>
          <a:p>
            <a:pPr marL="228600" indent="-228600">
              <a:buFont typeface="+mj-lt"/>
              <a:buAutoNum type="arabicPeriod"/>
            </a:pPr>
            <a:r>
              <a:rPr lang="ko-KR" altLang="en-US" sz="800" dirty="0" err="1"/>
              <a:t>아크서브는</a:t>
            </a:r>
            <a:r>
              <a:rPr lang="ko-KR" altLang="en-US" sz="800" dirty="0"/>
              <a:t> 유닉스 백업 지원 제품이 없음</a:t>
            </a:r>
            <a:r>
              <a:rPr lang="en-US" altLang="ko-KR" sz="800" dirty="0"/>
              <a:t>. </a:t>
            </a:r>
            <a:r>
              <a:rPr lang="ko-KR" altLang="en-US" sz="800" dirty="0"/>
              <a:t>윈도우 </a:t>
            </a:r>
            <a:r>
              <a:rPr lang="en-US" altLang="ko-KR" sz="800" dirty="0"/>
              <a:t>OS </a:t>
            </a:r>
            <a:r>
              <a:rPr lang="ko-KR" altLang="en-US" sz="800" dirty="0"/>
              <a:t>백업과 일부 리눅스 </a:t>
            </a:r>
            <a:r>
              <a:rPr lang="en-US" altLang="ko-KR" sz="800" dirty="0"/>
              <a:t>OS </a:t>
            </a:r>
            <a:r>
              <a:rPr lang="ko-KR" altLang="en-US" sz="800" dirty="0"/>
              <a:t>백업</a:t>
            </a:r>
            <a:r>
              <a:rPr lang="en-US" altLang="ko-KR" sz="800" dirty="0"/>
              <a:t>,</a:t>
            </a:r>
            <a:r>
              <a:rPr lang="ko-KR" altLang="en-US" sz="800" dirty="0"/>
              <a:t> 가상화만 지원</a:t>
            </a:r>
          </a:p>
        </p:txBody>
      </p:sp>
    </p:spTree>
    <p:extLst>
      <p:ext uri="{BB962C8B-B14F-4D97-AF65-F5344CB8AC3E}">
        <p14:creationId xmlns:p14="http://schemas.microsoft.com/office/powerpoint/2010/main" val="18628272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국내 고객사</a:t>
            </a:r>
            <a:endParaRPr lang="en-US" dirty="0">
              <a:solidFill>
                <a:srgbClr val="93EB20"/>
              </a:solidFill>
            </a:endParaRPr>
          </a:p>
        </p:txBody>
      </p:sp>
      <p:sp>
        <p:nvSpPr>
          <p:cNvPr id="13" name="Content Placeholder 1">
            <a:extLst>
              <a:ext uri="{FF2B5EF4-FFF2-40B4-BE49-F238E27FC236}">
                <a16:creationId xmlns:a16="http://schemas.microsoft.com/office/drawing/2014/main" id="{4BB4846E-0756-4EA0-8FEB-5132F3EFFB1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a:solidFill>
                  <a:schemeClr val="bg1"/>
                </a:solidFill>
                <a:latin typeface="맑은 고딕" panose="020B0503020000020004" pitchFamily="50" charset="-127"/>
                <a:ea typeface="맑은 고딕" panose="020B0503020000020004" pitchFamily="50" charset="-127"/>
              </a:rPr>
              <a:t>국내 </a:t>
            </a:r>
            <a:r>
              <a:rPr lang="en-US" altLang="ko-KR" sz="1400" b="1" dirty="0">
                <a:solidFill>
                  <a:schemeClr val="bg1"/>
                </a:solidFill>
                <a:latin typeface="맑은 고딕" panose="020B0503020000020004" pitchFamily="50" charset="-127"/>
                <a:ea typeface="맑은 고딕" panose="020B0503020000020004" pitchFamily="50" charset="-127"/>
              </a:rPr>
              <a:t>300</a:t>
            </a:r>
            <a:r>
              <a:rPr lang="ko-KR" altLang="en-US" sz="1400" b="1" dirty="0">
                <a:solidFill>
                  <a:schemeClr val="bg1"/>
                </a:solidFill>
                <a:latin typeface="맑은 고딕" panose="020B0503020000020004" pitchFamily="50" charset="-127"/>
                <a:ea typeface="맑은 고딕" panose="020B0503020000020004" pitchFamily="50" charset="-127"/>
              </a:rPr>
              <a:t>곳 이상의 공공</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제조</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금융 등 다양한 산업군의 고객사에서 검증된 솔루션입니다</a:t>
            </a:r>
            <a:r>
              <a:rPr lang="en-US" altLang="ko-KR" sz="1400" b="1" dirty="0">
                <a:solidFill>
                  <a:schemeClr val="bg1"/>
                </a:solidFill>
                <a:latin typeface="맑은 고딕" panose="020B0503020000020004" pitchFamily="50" charset="-127"/>
                <a:ea typeface="맑은 고딕" panose="020B0503020000020004" pitchFamily="50" charset="-127"/>
              </a:rPr>
              <a:t>.</a:t>
            </a:r>
          </a:p>
        </p:txBody>
      </p:sp>
      <p:grpSp>
        <p:nvGrpSpPr>
          <p:cNvPr id="2" name="그룹 1">
            <a:extLst>
              <a:ext uri="{FF2B5EF4-FFF2-40B4-BE49-F238E27FC236}">
                <a16:creationId xmlns:a16="http://schemas.microsoft.com/office/drawing/2014/main" id="{BD4CF1A8-3812-4E73-B840-7AD453B63676}"/>
              </a:ext>
            </a:extLst>
          </p:cNvPr>
          <p:cNvGrpSpPr/>
          <p:nvPr/>
        </p:nvGrpSpPr>
        <p:grpSpPr>
          <a:xfrm>
            <a:off x="473314" y="1311275"/>
            <a:ext cx="8220387" cy="3315106"/>
            <a:chOff x="518473" y="1588970"/>
            <a:chExt cx="11081639" cy="4653282"/>
          </a:xfrm>
        </p:grpSpPr>
        <p:sp>
          <p:nvSpPr>
            <p:cNvPr id="598" name="직사각형 597">
              <a:extLst>
                <a:ext uri="{FF2B5EF4-FFF2-40B4-BE49-F238E27FC236}">
                  <a16:creationId xmlns:a16="http://schemas.microsoft.com/office/drawing/2014/main" id="{F81DAB32-2D31-4B12-823B-0C2E4C21B617}"/>
                </a:ext>
              </a:extLst>
            </p:cNvPr>
            <p:cNvSpPr/>
            <p:nvPr/>
          </p:nvSpPr>
          <p:spPr>
            <a:xfrm>
              <a:off x="8938885"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97" name="직사각형 596">
              <a:extLst>
                <a:ext uri="{FF2B5EF4-FFF2-40B4-BE49-F238E27FC236}">
                  <a16:creationId xmlns:a16="http://schemas.microsoft.com/office/drawing/2014/main" id="{065983EB-C4A1-4534-B6EA-C693213D14ED}"/>
                </a:ext>
              </a:extLst>
            </p:cNvPr>
            <p:cNvSpPr/>
            <p:nvPr/>
          </p:nvSpPr>
          <p:spPr>
            <a:xfrm>
              <a:off x="6116476"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96" name="직사각형 595">
              <a:extLst>
                <a:ext uri="{FF2B5EF4-FFF2-40B4-BE49-F238E27FC236}">
                  <a16:creationId xmlns:a16="http://schemas.microsoft.com/office/drawing/2014/main" id="{B585DC0D-EB93-45C2-BB15-BBDEFEA4A18F}"/>
                </a:ext>
              </a:extLst>
            </p:cNvPr>
            <p:cNvSpPr/>
            <p:nvPr/>
          </p:nvSpPr>
          <p:spPr>
            <a:xfrm>
              <a:off x="520122"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15" name="직사각형 514">
              <a:extLst>
                <a:ext uri="{FF2B5EF4-FFF2-40B4-BE49-F238E27FC236}">
                  <a16:creationId xmlns:a16="http://schemas.microsoft.com/office/drawing/2014/main" id="{EBB4BC41-BDDF-4779-B707-24A9B03CAC45}"/>
                </a:ext>
              </a:extLst>
            </p:cNvPr>
            <p:cNvSpPr/>
            <p:nvPr/>
          </p:nvSpPr>
          <p:spPr>
            <a:xfrm>
              <a:off x="3330920"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41" name="그림 440">
              <a:extLst>
                <a:ext uri="{FF2B5EF4-FFF2-40B4-BE49-F238E27FC236}">
                  <a16:creationId xmlns:a16="http://schemas.microsoft.com/office/drawing/2014/main" id="{A41F4544-1A6E-44FB-9C8E-26C7A7A17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130" y="4835833"/>
              <a:ext cx="777340" cy="479997"/>
            </a:xfrm>
            <a:prstGeom prst="rect">
              <a:avLst/>
            </a:prstGeom>
          </p:spPr>
        </p:pic>
        <p:pic>
          <p:nvPicPr>
            <p:cNvPr id="442" name="그림 441">
              <a:extLst>
                <a:ext uri="{FF2B5EF4-FFF2-40B4-BE49-F238E27FC236}">
                  <a16:creationId xmlns:a16="http://schemas.microsoft.com/office/drawing/2014/main" id="{CDC68902-C565-4ADD-9710-1DD991874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2321" y="5344516"/>
              <a:ext cx="459320" cy="405428"/>
            </a:xfrm>
            <a:prstGeom prst="rect">
              <a:avLst/>
            </a:prstGeom>
          </p:spPr>
        </p:pic>
        <p:pic>
          <p:nvPicPr>
            <p:cNvPr id="443" name="그림 442">
              <a:extLst>
                <a:ext uri="{FF2B5EF4-FFF2-40B4-BE49-F238E27FC236}">
                  <a16:creationId xmlns:a16="http://schemas.microsoft.com/office/drawing/2014/main" id="{B9C87275-6037-48AC-B2C5-2506A5BDC9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8152" y="4341530"/>
              <a:ext cx="1095397" cy="728937"/>
            </a:xfrm>
            <a:prstGeom prst="rect">
              <a:avLst/>
            </a:prstGeom>
          </p:spPr>
        </p:pic>
        <p:pic>
          <p:nvPicPr>
            <p:cNvPr id="444" name="그림 443">
              <a:extLst>
                <a:ext uri="{FF2B5EF4-FFF2-40B4-BE49-F238E27FC236}">
                  <a16:creationId xmlns:a16="http://schemas.microsoft.com/office/drawing/2014/main" id="{9D7A7ECF-0D5A-4986-B40B-C2BA06BCD732}"/>
                </a:ext>
              </a:extLst>
            </p:cNvPr>
            <p:cNvPicPr>
              <a:picLocks noChangeAspect="1"/>
            </p:cNvPicPr>
            <p:nvPr/>
          </p:nvPicPr>
          <p:blipFill>
            <a:blip r:embed="rId6"/>
            <a:stretch>
              <a:fillRect/>
            </a:stretch>
          </p:blipFill>
          <p:spPr>
            <a:xfrm>
              <a:off x="3352952" y="4848829"/>
              <a:ext cx="1622092" cy="390230"/>
            </a:xfrm>
            <a:prstGeom prst="rect">
              <a:avLst/>
            </a:prstGeom>
          </p:spPr>
        </p:pic>
        <p:pic>
          <p:nvPicPr>
            <p:cNvPr id="445" name="그림 444">
              <a:extLst>
                <a:ext uri="{FF2B5EF4-FFF2-40B4-BE49-F238E27FC236}">
                  <a16:creationId xmlns:a16="http://schemas.microsoft.com/office/drawing/2014/main" id="{D7034F34-8A14-4E66-A431-47A080C62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090" y="4023787"/>
              <a:ext cx="918285" cy="640545"/>
            </a:xfrm>
            <a:prstGeom prst="rect">
              <a:avLst/>
            </a:prstGeom>
          </p:spPr>
        </p:pic>
        <p:pic>
          <p:nvPicPr>
            <p:cNvPr id="446" name="그림 445">
              <a:extLst>
                <a:ext uri="{FF2B5EF4-FFF2-40B4-BE49-F238E27FC236}">
                  <a16:creationId xmlns:a16="http://schemas.microsoft.com/office/drawing/2014/main" id="{4EE6FC1F-4C51-4C22-BE73-BE9A8A765D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18105" y="4546817"/>
              <a:ext cx="536185" cy="404050"/>
            </a:xfrm>
            <a:prstGeom prst="rect">
              <a:avLst/>
            </a:prstGeom>
          </p:spPr>
        </p:pic>
        <p:pic>
          <p:nvPicPr>
            <p:cNvPr id="447" name="그림 446">
              <a:extLst>
                <a:ext uri="{FF2B5EF4-FFF2-40B4-BE49-F238E27FC236}">
                  <a16:creationId xmlns:a16="http://schemas.microsoft.com/office/drawing/2014/main" id="{DEA39466-8C2D-4BFE-8133-68006686A5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6486" y="3333506"/>
              <a:ext cx="1219669" cy="528524"/>
            </a:xfrm>
            <a:prstGeom prst="rect">
              <a:avLst/>
            </a:prstGeom>
          </p:spPr>
        </p:pic>
        <p:pic>
          <p:nvPicPr>
            <p:cNvPr id="448" name="그림 447">
              <a:extLst>
                <a:ext uri="{FF2B5EF4-FFF2-40B4-BE49-F238E27FC236}">
                  <a16:creationId xmlns:a16="http://schemas.microsoft.com/office/drawing/2014/main" id="{930C0014-1EC3-44A3-933A-55A38E480940}"/>
                </a:ext>
              </a:extLst>
            </p:cNvPr>
            <p:cNvPicPr>
              <a:picLocks noChangeAspect="1"/>
            </p:cNvPicPr>
            <p:nvPr/>
          </p:nvPicPr>
          <p:blipFill>
            <a:blip r:embed="rId10"/>
            <a:stretch>
              <a:fillRect/>
            </a:stretch>
          </p:blipFill>
          <p:spPr>
            <a:xfrm>
              <a:off x="5079506" y="5354026"/>
              <a:ext cx="476907" cy="330283"/>
            </a:xfrm>
            <a:prstGeom prst="rect">
              <a:avLst/>
            </a:prstGeom>
          </p:spPr>
        </p:pic>
        <p:pic>
          <p:nvPicPr>
            <p:cNvPr id="449" name="Picture 66">
              <a:extLst>
                <a:ext uri="{FF2B5EF4-FFF2-40B4-BE49-F238E27FC236}">
                  <a16:creationId xmlns:a16="http://schemas.microsoft.com/office/drawing/2014/main" id="{08B15291-5678-4BCD-B0B8-9D0D7BF74F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l="27721" t="55270" r="39310" b="15985"/>
            <a:stretch>
              <a:fillRect/>
            </a:stretch>
          </p:blipFill>
          <p:spPr bwMode="auto">
            <a:xfrm>
              <a:off x="4331001" y="5483780"/>
              <a:ext cx="599942" cy="23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8" name="그림 487">
              <a:extLst>
                <a:ext uri="{FF2B5EF4-FFF2-40B4-BE49-F238E27FC236}">
                  <a16:creationId xmlns:a16="http://schemas.microsoft.com/office/drawing/2014/main" id="{74AE578E-07D3-4A55-9C28-B76F5AA30E9D}"/>
                </a:ext>
              </a:extLst>
            </p:cNvPr>
            <p:cNvPicPr>
              <a:picLocks noChangeAspect="1"/>
            </p:cNvPicPr>
            <p:nvPr/>
          </p:nvPicPr>
          <p:blipFill>
            <a:blip r:embed="rId12"/>
            <a:stretch>
              <a:fillRect/>
            </a:stretch>
          </p:blipFill>
          <p:spPr>
            <a:xfrm>
              <a:off x="3341069" y="5471100"/>
              <a:ext cx="898476" cy="277690"/>
            </a:xfrm>
            <a:prstGeom prst="rect">
              <a:avLst/>
            </a:prstGeom>
          </p:spPr>
        </p:pic>
        <p:pic>
          <p:nvPicPr>
            <p:cNvPr id="489" name="그림 488">
              <a:extLst>
                <a:ext uri="{FF2B5EF4-FFF2-40B4-BE49-F238E27FC236}">
                  <a16:creationId xmlns:a16="http://schemas.microsoft.com/office/drawing/2014/main" id="{596C26E4-E42A-42A5-92DD-2093BA4C79B1}"/>
                </a:ext>
              </a:extLst>
            </p:cNvPr>
            <p:cNvPicPr>
              <a:picLocks noChangeAspect="1"/>
            </p:cNvPicPr>
            <p:nvPr/>
          </p:nvPicPr>
          <p:blipFill>
            <a:blip r:embed="rId13"/>
            <a:stretch>
              <a:fillRect/>
            </a:stretch>
          </p:blipFill>
          <p:spPr>
            <a:xfrm>
              <a:off x="3405068" y="3135774"/>
              <a:ext cx="1034655" cy="311243"/>
            </a:xfrm>
            <a:prstGeom prst="rect">
              <a:avLst/>
            </a:prstGeom>
          </p:spPr>
        </p:pic>
        <p:pic>
          <p:nvPicPr>
            <p:cNvPr id="490" name="그림 489">
              <a:extLst>
                <a:ext uri="{FF2B5EF4-FFF2-40B4-BE49-F238E27FC236}">
                  <a16:creationId xmlns:a16="http://schemas.microsoft.com/office/drawing/2014/main" id="{4CCCC30E-5EE5-4C5A-A144-A912F7127D1F}"/>
                </a:ext>
              </a:extLst>
            </p:cNvPr>
            <p:cNvPicPr>
              <a:picLocks noChangeAspect="1"/>
            </p:cNvPicPr>
            <p:nvPr/>
          </p:nvPicPr>
          <p:blipFill>
            <a:blip r:embed="rId14"/>
            <a:stretch>
              <a:fillRect/>
            </a:stretch>
          </p:blipFill>
          <p:spPr>
            <a:xfrm>
              <a:off x="3383994" y="3459870"/>
              <a:ext cx="1152101" cy="310464"/>
            </a:xfrm>
            <a:prstGeom prst="rect">
              <a:avLst/>
            </a:prstGeom>
          </p:spPr>
        </p:pic>
        <p:pic>
          <p:nvPicPr>
            <p:cNvPr id="491" name="그림 490">
              <a:extLst>
                <a:ext uri="{FF2B5EF4-FFF2-40B4-BE49-F238E27FC236}">
                  <a16:creationId xmlns:a16="http://schemas.microsoft.com/office/drawing/2014/main" id="{0E9D7633-2AC7-4F93-825B-D6E4039D9C4D}"/>
                </a:ext>
              </a:extLst>
            </p:cNvPr>
            <p:cNvPicPr>
              <a:picLocks noChangeAspect="1"/>
            </p:cNvPicPr>
            <p:nvPr/>
          </p:nvPicPr>
          <p:blipFill>
            <a:blip r:embed="rId15"/>
            <a:stretch>
              <a:fillRect/>
            </a:stretch>
          </p:blipFill>
          <p:spPr>
            <a:xfrm>
              <a:off x="7910235" y="3784203"/>
              <a:ext cx="724345" cy="464754"/>
            </a:xfrm>
            <a:prstGeom prst="rect">
              <a:avLst/>
            </a:prstGeom>
          </p:spPr>
        </p:pic>
        <p:pic>
          <p:nvPicPr>
            <p:cNvPr id="492" name="그림 491">
              <a:extLst>
                <a:ext uri="{FF2B5EF4-FFF2-40B4-BE49-F238E27FC236}">
                  <a16:creationId xmlns:a16="http://schemas.microsoft.com/office/drawing/2014/main" id="{E45A430D-121C-496E-92B8-64DD96E8EBCF}"/>
                </a:ext>
              </a:extLst>
            </p:cNvPr>
            <p:cNvPicPr>
              <a:picLocks noChangeAspect="1"/>
            </p:cNvPicPr>
            <p:nvPr/>
          </p:nvPicPr>
          <p:blipFill>
            <a:blip r:embed="rId16"/>
            <a:stretch>
              <a:fillRect/>
            </a:stretch>
          </p:blipFill>
          <p:spPr>
            <a:xfrm>
              <a:off x="6141433" y="5974046"/>
              <a:ext cx="1474164" cy="238414"/>
            </a:xfrm>
            <a:prstGeom prst="rect">
              <a:avLst/>
            </a:prstGeom>
          </p:spPr>
        </p:pic>
        <p:pic>
          <p:nvPicPr>
            <p:cNvPr id="493" name="그림 492">
              <a:extLst>
                <a:ext uri="{FF2B5EF4-FFF2-40B4-BE49-F238E27FC236}">
                  <a16:creationId xmlns:a16="http://schemas.microsoft.com/office/drawing/2014/main" id="{4567D307-1CEE-432D-87F8-8387E5A64A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99997" y="2773549"/>
              <a:ext cx="1343146" cy="358676"/>
            </a:xfrm>
            <a:prstGeom prst="rect">
              <a:avLst/>
            </a:prstGeom>
          </p:spPr>
        </p:pic>
        <p:pic>
          <p:nvPicPr>
            <p:cNvPr id="494" name="Picture 4" descr="한국재정정보원">
              <a:extLst>
                <a:ext uri="{FF2B5EF4-FFF2-40B4-BE49-F238E27FC236}">
                  <a16:creationId xmlns:a16="http://schemas.microsoft.com/office/drawing/2014/main" id="{C7D23266-BDCD-4A2C-B94E-F775D038015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01477" y="2493555"/>
              <a:ext cx="1090338" cy="304266"/>
            </a:xfrm>
            <a:prstGeom prst="rect">
              <a:avLst/>
            </a:prstGeom>
            <a:noFill/>
            <a:extLst>
              <a:ext uri="{909E8E84-426E-40DD-AFC4-6F175D3DCCD1}">
                <a14:hiddenFill xmlns:a14="http://schemas.microsoft.com/office/drawing/2010/main">
                  <a:solidFill>
                    <a:srgbClr val="FFFFFF"/>
                  </a:solidFill>
                </a14:hiddenFill>
              </a:ext>
            </a:extLst>
          </p:spPr>
        </p:pic>
        <p:pic>
          <p:nvPicPr>
            <p:cNvPr id="495" name="그림 494">
              <a:extLst>
                <a:ext uri="{FF2B5EF4-FFF2-40B4-BE49-F238E27FC236}">
                  <a16:creationId xmlns:a16="http://schemas.microsoft.com/office/drawing/2014/main" id="{C3112F26-F327-4470-92D3-08A43485AB1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59007" y="3679071"/>
              <a:ext cx="874451" cy="642127"/>
            </a:xfrm>
            <a:prstGeom prst="rect">
              <a:avLst/>
            </a:prstGeom>
          </p:spPr>
        </p:pic>
        <p:pic>
          <p:nvPicPr>
            <p:cNvPr id="496" name="그림 495">
              <a:extLst>
                <a:ext uri="{FF2B5EF4-FFF2-40B4-BE49-F238E27FC236}">
                  <a16:creationId xmlns:a16="http://schemas.microsoft.com/office/drawing/2014/main" id="{F3C3620A-AAF2-4E75-822C-806171DCCD7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4383" y="4087323"/>
              <a:ext cx="1163787" cy="705219"/>
            </a:xfrm>
            <a:prstGeom prst="rect">
              <a:avLst/>
            </a:prstGeom>
          </p:spPr>
        </p:pic>
        <p:pic>
          <p:nvPicPr>
            <p:cNvPr id="497" name="Picture 2" descr="한국투자캐피탈">
              <a:extLst>
                <a:ext uri="{FF2B5EF4-FFF2-40B4-BE49-F238E27FC236}">
                  <a16:creationId xmlns:a16="http://schemas.microsoft.com/office/drawing/2014/main" id="{EADC4533-2AED-411D-B685-4573EF953AB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00" y="3875183"/>
              <a:ext cx="1581307" cy="205736"/>
            </a:xfrm>
            <a:prstGeom prst="rect">
              <a:avLst/>
            </a:prstGeom>
            <a:noFill/>
            <a:extLst>
              <a:ext uri="{909E8E84-426E-40DD-AFC4-6F175D3DCCD1}">
                <a14:hiddenFill xmlns:a14="http://schemas.microsoft.com/office/drawing/2010/main">
                  <a:solidFill>
                    <a:srgbClr val="FFFFFF"/>
                  </a:solidFill>
                </a14:hiddenFill>
              </a:ext>
            </a:extLst>
          </p:spPr>
        </p:pic>
        <p:pic>
          <p:nvPicPr>
            <p:cNvPr id="498" name="그림 497">
              <a:extLst>
                <a:ext uri="{FF2B5EF4-FFF2-40B4-BE49-F238E27FC236}">
                  <a16:creationId xmlns:a16="http://schemas.microsoft.com/office/drawing/2014/main" id="{BD1D4CFB-650F-4731-9718-084DA34A501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219947" y="2486826"/>
              <a:ext cx="817142" cy="817142"/>
            </a:xfrm>
            <a:prstGeom prst="rect">
              <a:avLst/>
            </a:prstGeom>
          </p:spPr>
        </p:pic>
        <p:pic>
          <p:nvPicPr>
            <p:cNvPr id="499" name="그림 498">
              <a:extLst>
                <a:ext uri="{FF2B5EF4-FFF2-40B4-BE49-F238E27FC236}">
                  <a16:creationId xmlns:a16="http://schemas.microsoft.com/office/drawing/2014/main" id="{14B1CC63-D1CC-4578-AE1D-319A902167B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007411" y="4423626"/>
              <a:ext cx="1972422" cy="734818"/>
            </a:xfrm>
            <a:prstGeom prst="rect">
              <a:avLst/>
            </a:prstGeom>
          </p:spPr>
        </p:pic>
        <p:pic>
          <p:nvPicPr>
            <p:cNvPr id="500" name="그림 499">
              <a:extLst>
                <a:ext uri="{FF2B5EF4-FFF2-40B4-BE49-F238E27FC236}">
                  <a16:creationId xmlns:a16="http://schemas.microsoft.com/office/drawing/2014/main" id="{E9A6B4A7-5092-49B5-A196-8B9857052FC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071244" y="4975422"/>
              <a:ext cx="1494049" cy="424236"/>
            </a:xfrm>
            <a:prstGeom prst="rect">
              <a:avLst/>
            </a:prstGeom>
          </p:spPr>
        </p:pic>
        <p:pic>
          <p:nvPicPr>
            <p:cNvPr id="501" name="그림 500">
              <a:extLst>
                <a:ext uri="{FF2B5EF4-FFF2-40B4-BE49-F238E27FC236}">
                  <a16:creationId xmlns:a16="http://schemas.microsoft.com/office/drawing/2014/main" id="{5989966B-9671-4842-B952-5157E99BE94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974204" y="4142389"/>
              <a:ext cx="1315953" cy="490800"/>
            </a:xfrm>
            <a:prstGeom prst="rect">
              <a:avLst/>
            </a:prstGeom>
          </p:spPr>
        </p:pic>
        <p:pic>
          <p:nvPicPr>
            <p:cNvPr id="502" name="그림 501">
              <a:extLst>
                <a:ext uri="{FF2B5EF4-FFF2-40B4-BE49-F238E27FC236}">
                  <a16:creationId xmlns:a16="http://schemas.microsoft.com/office/drawing/2014/main" id="{1E9A2094-830F-4549-BE94-00A9279291EB}"/>
                </a:ext>
              </a:extLst>
            </p:cNvPr>
            <p:cNvPicPr>
              <a:picLocks noChangeAspect="1"/>
            </p:cNvPicPr>
            <p:nvPr/>
          </p:nvPicPr>
          <p:blipFill>
            <a:blip r:embed="rId26"/>
            <a:stretch>
              <a:fillRect/>
            </a:stretch>
          </p:blipFill>
          <p:spPr>
            <a:xfrm>
              <a:off x="10380606" y="4274481"/>
              <a:ext cx="1202738" cy="307928"/>
            </a:xfrm>
            <a:prstGeom prst="rect">
              <a:avLst/>
            </a:prstGeom>
          </p:spPr>
        </p:pic>
        <p:pic>
          <p:nvPicPr>
            <p:cNvPr id="503" name="그림 502">
              <a:extLst>
                <a:ext uri="{FF2B5EF4-FFF2-40B4-BE49-F238E27FC236}">
                  <a16:creationId xmlns:a16="http://schemas.microsoft.com/office/drawing/2014/main" id="{CD4C8B7C-9C2C-41B4-9E29-FC388E27CD6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455029" y="2871658"/>
              <a:ext cx="598563" cy="552448"/>
            </a:xfrm>
            <a:prstGeom prst="rect">
              <a:avLst/>
            </a:prstGeom>
          </p:spPr>
        </p:pic>
        <p:pic>
          <p:nvPicPr>
            <p:cNvPr id="504" name="그림 503">
              <a:extLst>
                <a:ext uri="{FF2B5EF4-FFF2-40B4-BE49-F238E27FC236}">
                  <a16:creationId xmlns:a16="http://schemas.microsoft.com/office/drawing/2014/main" id="{308A1130-C217-4615-8DC9-EFBF0D8AD9A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07409" y="2902256"/>
              <a:ext cx="1492997" cy="443310"/>
            </a:xfrm>
            <a:prstGeom prst="rect">
              <a:avLst/>
            </a:prstGeom>
          </p:spPr>
        </p:pic>
        <p:pic>
          <p:nvPicPr>
            <p:cNvPr id="505" name="그림 504">
              <a:extLst>
                <a:ext uri="{FF2B5EF4-FFF2-40B4-BE49-F238E27FC236}">
                  <a16:creationId xmlns:a16="http://schemas.microsoft.com/office/drawing/2014/main" id="{42EF72BC-DF0D-4178-869F-CF5855ED3DD6}"/>
                </a:ext>
              </a:extLst>
            </p:cNvPr>
            <p:cNvPicPr>
              <a:picLocks noChangeAspect="1"/>
            </p:cNvPicPr>
            <p:nvPr/>
          </p:nvPicPr>
          <p:blipFill>
            <a:blip r:embed="rId29"/>
            <a:stretch>
              <a:fillRect/>
            </a:stretch>
          </p:blipFill>
          <p:spPr>
            <a:xfrm>
              <a:off x="8974205" y="2450591"/>
              <a:ext cx="1433655" cy="508977"/>
            </a:xfrm>
            <a:prstGeom prst="rect">
              <a:avLst/>
            </a:prstGeom>
          </p:spPr>
        </p:pic>
        <p:pic>
          <p:nvPicPr>
            <p:cNvPr id="506" name="그림 505">
              <a:extLst>
                <a:ext uri="{FF2B5EF4-FFF2-40B4-BE49-F238E27FC236}">
                  <a16:creationId xmlns:a16="http://schemas.microsoft.com/office/drawing/2014/main" id="{E7C884F8-07DC-4A5D-AD5C-CCD3CE701F71}"/>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07410" y="3345309"/>
              <a:ext cx="1390188" cy="436513"/>
            </a:xfrm>
            <a:prstGeom prst="rect">
              <a:avLst/>
            </a:prstGeom>
          </p:spPr>
        </p:pic>
        <p:pic>
          <p:nvPicPr>
            <p:cNvPr id="507" name="그림 506">
              <a:extLst>
                <a:ext uri="{FF2B5EF4-FFF2-40B4-BE49-F238E27FC236}">
                  <a16:creationId xmlns:a16="http://schemas.microsoft.com/office/drawing/2014/main" id="{FF4CF4E9-F9A7-4A86-8B7A-E6883A31C8F4}"/>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058831" y="5854453"/>
              <a:ext cx="1298351" cy="362128"/>
            </a:xfrm>
            <a:prstGeom prst="rect">
              <a:avLst/>
            </a:prstGeom>
          </p:spPr>
        </p:pic>
        <p:pic>
          <p:nvPicPr>
            <p:cNvPr id="508" name="그림 507">
              <a:extLst>
                <a:ext uri="{FF2B5EF4-FFF2-40B4-BE49-F238E27FC236}">
                  <a16:creationId xmlns:a16="http://schemas.microsoft.com/office/drawing/2014/main" id="{D6E58836-6259-49F4-BF35-516620551883}"/>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653317" y="5120406"/>
              <a:ext cx="904670" cy="812286"/>
            </a:xfrm>
            <a:prstGeom prst="rect">
              <a:avLst/>
            </a:prstGeom>
          </p:spPr>
        </p:pic>
        <p:pic>
          <p:nvPicPr>
            <p:cNvPr id="509" name="그림 508">
              <a:extLst>
                <a:ext uri="{FF2B5EF4-FFF2-40B4-BE49-F238E27FC236}">
                  <a16:creationId xmlns:a16="http://schemas.microsoft.com/office/drawing/2014/main" id="{276BA0DE-929D-49AB-9045-8BD6F752672C}"/>
                </a:ext>
              </a:extLst>
            </p:cNvPr>
            <p:cNvPicPr>
              <a:picLocks noChangeAspect="1"/>
            </p:cNvPicPr>
            <p:nvPr/>
          </p:nvPicPr>
          <p:blipFill rotWithShape="1">
            <a:blip r:embed="rId33">
              <a:extLst>
                <a:ext uri="{28A0092B-C50C-407E-A947-70E740481C1C}">
                  <a14:useLocalDpi xmlns:a14="http://schemas.microsoft.com/office/drawing/2010/main" val="0"/>
                </a:ext>
              </a:extLst>
            </a:blip>
            <a:srcRect t="12250" r="36361" b="50073"/>
            <a:stretch/>
          </p:blipFill>
          <p:spPr>
            <a:xfrm>
              <a:off x="555121" y="3118805"/>
              <a:ext cx="1489004" cy="304388"/>
            </a:xfrm>
            <a:prstGeom prst="rect">
              <a:avLst/>
            </a:prstGeom>
          </p:spPr>
        </p:pic>
        <p:pic>
          <p:nvPicPr>
            <p:cNvPr id="510" name="그림 509">
              <a:extLst>
                <a:ext uri="{FF2B5EF4-FFF2-40B4-BE49-F238E27FC236}">
                  <a16:creationId xmlns:a16="http://schemas.microsoft.com/office/drawing/2014/main" id="{6421AE73-3504-4BFA-A572-3D2F5CFF5A83}"/>
                </a:ext>
              </a:extLst>
            </p:cNvPr>
            <p:cNvPicPr>
              <a:picLocks noChangeAspect="1"/>
            </p:cNvPicPr>
            <p:nvPr/>
          </p:nvPicPr>
          <p:blipFill>
            <a:blip r:embed="rId34"/>
            <a:stretch>
              <a:fillRect/>
            </a:stretch>
          </p:blipFill>
          <p:spPr>
            <a:xfrm>
              <a:off x="7740877" y="3464558"/>
              <a:ext cx="959933" cy="256674"/>
            </a:xfrm>
            <a:prstGeom prst="rect">
              <a:avLst/>
            </a:prstGeom>
          </p:spPr>
        </p:pic>
        <p:sp>
          <p:nvSpPr>
            <p:cNvPr id="516" name="직사각형 515">
              <a:extLst>
                <a:ext uri="{FF2B5EF4-FFF2-40B4-BE49-F238E27FC236}">
                  <a16:creationId xmlns:a16="http://schemas.microsoft.com/office/drawing/2014/main" id="{451381A1-7BA3-4DA5-A577-7E98832CE64F}"/>
                </a:ext>
              </a:extLst>
            </p:cNvPr>
            <p:cNvSpPr/>
            <p:nvPr/>
          </p:nvSpPr>
          <p:spPr>
            <a:xfrm>
              <a:off x="3329254" y="1588970"/>
              <a:ext cx="2677546" cy="392717"/>
            </a:xfrm>
            <a:prstGeom prst="rect">
              <a:avLst/>
            </a:prstGeom>
            <a:solidFill>
              <a:srgbClr val="00B492"/>
            </a:solidFill>
            <a:ln w="635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1400" b="1" kern="0" dirty="0">
                  <a:solidFill>
                    <a:prstClr val="white"/>
                  </a:solidFill>
                  <a:latin typeface="맑은 고딕" panose="020F0502020204030204"/>
                  <a:ea typeface="맑은 고딕" panose="020B0503020000020004" pitchFamily="50" charset="-127"/>
                </a:rPr>
                <a:t>제조</a:t>
              </a:r>
              <a:r>
                <a:rPr lang="en-US" altLang="ko-KR" sz="1400" b="1" kern="0" dirty="0">
                  <a:solidFill>
                    <a:prstClr val="white"/>
                  </a:solidFill>
                  <a:latin typeface="맑은 고딕" panose="020F0502020204030204"/>
                  <a:ea typeface="맑은 고딕" panose="020B0503020000020004" pitchFamily="50" charset="-127"/>
                </a:rPr>
                <a:t>,</a:t>
              </a:r>
              <a:r>
                <a:rPr lang="ko-KR" altLang="en-US" sz="1400" b="1" kern="0" dirty="0">
                  <a:solidFill>
                    <a:prstClr val="white"/>
                  </a:solidFill>
                  <a:latin typeface="맑은 고딕" panose="020F0502020204030204"/>
                  <a:ea typeface="맑은 고딕" panose="020B0503020000020004" pitchFamily="50" charset="-127"/>
                </a:rPr>
                <a:t>유통</a:t>
              </a:r>
              <a:r>
                <a:rPr lang="en-US" altLang="ko-KR" sz="1400" b="1" kern="0" dirty="0">
                  <a:solidFill>
                    <a:prstClr val="white"/>
                  </a:solidFill>
                  <a:latin typeface="맑은 고딕" panose="020F0502020204030204"/>
                  <a:ea typeface="맑은 고딕" panose="020B0503020000020004" pitchFamily="50" charset="-127"/>
                </a:rPr>
                <a:t>,</a:t>
              </a:r>
              <a:r>
                <a:rPr lang="ko-KR" altLang="en-US" sz="1400" b="1" kern="0" dirty="0">
                  <a:solidFill>
                    <a:prstClr val="white"/>
                  </a:solidFill>
                  <a:latin typeface="맑은 고딕" panose="020F0502020204030204"/>
                  <a:ea typeface="맑은 고딕" panose="020B0503020000020004" pitchFamily="50" charset="-127"/>
                </a:rPr>
                <a:t>제약</a:t>
              </a:r>
              <a:endParaRPr kumimoji="0" lang="en-US" altLang="ko-KR" sz="1400" b="1" i="0" u="none" strike="noStrike" kern="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519" name="그림 518">
              <a:extLst>
                <a:ext uri="{FF2B5EF4-FFF2-40B4-BE49-F238E27FC236}">
                  <a16:creationId xmlns:a16="http://schemas.microsoft.com/office/drawing/2014/main" id="{1643F58D-B769-4C6A-8A9B-4E66B6AFD488}"/>
                </a:ext>
              </a:extLst>
            </p:cNvPr>
            <p:cNvPicPr>
              <a:picLocks noChangeAspect="1"/>
            </p:cNvPicPr>
            <p:nvPr/>
          </p:nvPicPr>
          <p:blipFill>
            <a:blip r:embed="rId35"/>
            <a:stretch>
              <a:fillRect/>
            </a:stretch>
          </p:blipFill>
          <p:spPr>
            <a:xfrm>
              <a:off x="10531795" y="2494400"/>
              <a:ext cx="1012418" cy="377258"/>
            </a:xfrm>
            <a:prstGeom prst="rect">
              <a:avLst/>
            </a:prstGeom>
          </p:spPr>
        </p:pic>
        <p:pic>
          <p:nvPicPr>
            <p:cNvPr id="520" name="그림 519">
              <a:extLst>
                <a:ext uri="{FF2B5EF4-FFF2-40B4-BE49-F238E27FC236}">
                  <a16:creationId xmlns:a16="http://schemas.microsoft.com/office/drawing/2014/main" id="{2ECB72FD-CFC2-4B47-B414-AEE383F3E887}"/>
                </a:ext>
              </a:extLst>
            </p:cNvPr>
            <p:cNvPicPr>
              <a:picLocks noChangeAspect="1"/>
            </p:cNvPicPr>
            <p:nvPr/>
          </p:nvPicPr>
          <p:blipFill>
            <a:blip r:embed="rId36"/>
            <a:stretch>
              <a:fillRect/>
            </a:stretch>
          </p:blipFill>
          <p:spPr>
            <a:xfrm>
              <a:off x="11058894" y="2914200"/>
              <a:ext cx="482308" cy="448865"/>
            </a:xfrm>
            <a:prstGeom prst="rect">
              <a:avLst/>
            </a:prstGeom>
          </p:spPr>
        </p:pic>
        <p:pic>
          <p:nvPicPr>
            <p:cNvPr id="521" name="그림 520">
              <a:extLst>
                <a:ext uri="{FF2B5EF4-FFF2-40B4-BE49-F238E27FC236}">
                  <a16:creationId xmlns:a16="http://schemas.microsoft.com/office/drawing/2014/main" id="{8462755C-B5B0-41D9-A5B0-6F76446968CF}"/>
                </a:ext>
              </a:extLst>
            </p:cNvPr>
            <p:cNvPicPr>
              <a:picLocks noChangeAspect="1"/>
            </p:cNvPicPr>
            <p:nvPr/>
          </p:nvPicPr>
          <p:blipFill>
            <a:blip r:embed="rId37"/>
            <a:stretch>
              <a:fillRect/>
            </a:stretch>
          </p:blipFill>
          <p:spPr>
            <a:xfrm>
              <a:off x="9074419" y="5408769"/>
              <a:ext cx="1611721" cy="441516"/>
            </a:xfrm>
            <a:prstGeom prst="rect">
              <a:avLst/>
            </a:prstGeom>
          </p:spPr>
        </p:pic>
        <p:pic>
          <p:nvPicPr>
            <p:cNvPr id="522" name="그림 521">
              <a:extLst>
                <a:ext uri="{FF2B5EF4-FFF2-40B4-BE49-F238E27FC236}">
                  <a16:creationId xmlns:a16="http://schemas.microsoft.com/office/drawing/2014/main" id="{F11FEB63-BA76-4D40-ABE9-3140A0C5329A}"/>
                </a:ext>
              </a:extLst>
            </p:cNvPr>
            <p:cNvPicPr>
              <a:picLocks noChangeAspect="1"/>
            </p:cNvPicPr>
            <p:nvPr/>
          </p:nvPicPr>
          <p:blipFill>
            <a:blip r:embed="rId38"/>
            <a:stretch>
              <a:fillRect/>
            </a:stretch>
          </p:blipFill>
          <p:spPr>
            <a:xfrm>
              <a:off x="9041788" y="2069268"/>
              <a:ext cx="1266017" cy="411669"/>
            </a:xfrm>
            <a:prstGeom prst="rect">
              <a:avLst/>
            </a:prstGeom>
          </p:spPr>
        </p:pic>
        <p:pic>
          <p:nvPicPr>
            <p:cNvPr id="523" name="그림 522">
              <a:extLst>
                <a:ext uri="{FF2B5EF4-FFF2-40B4-BE49-F238E27FC236}">
                  <a16:creationId xmlns:a16="http://schemas.microsoft.com/office/drawing/2014/main" id="{A87DFEB1-9C86-4C28-80B5-7B165E5FE02E}"/>
                </a:ext>
              </a:extLst>
            </p:cNvPr>
            <p:cNvPicPr>
              <a:picLocks noChangeAspect="1"/>
            </p:cNvPicPr>
            <p:nvPr/>
          </p:nvPicPr>
          <p:blipFill>
            <a:blip r:embed="rId39"/>
            <a:stretch>
              <a:fillRect/>
            </a:stretch>
          </p:blipFill>
          <p:spPr>
            <a:xfrm>
              <a:off x="10311473" y="3839913"/>
              <a:ext cx="1271871" cy="375197"/>
            </a:xfrm>
            <a:prstGeom prst="rect">
              <a:avLst/>
            </a:prstGeom>
          </p:spPr>
        </p:pic>
        <p:pic>
          <p:nvPicPr>
            <p:cNvPr id="524" name="그림 523">
              <a:extLst>
                <a:ext uri="{FF2B5EF4-FFF2-40B4-BE49-F238E27FC236}">
                  <a16:creationId xmlns:a16="http://schemas.microsoft.com/office/drawing/2014/main" id="{3FF20FB6-52CA-4A7C-86AF-4B6587722A7D}"/>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028935" y="5143751"/>
              <a:ext cx="1027775" cy="685043"/>
            </a:xfrm>
            <a:prstGeom prst="rect">
              <a:avLst/>
            </a:prstGeom>
          </p:spPr>
        </p:pic>
        <p:pic>
          <p:nvPicPr>
            <p:cNvPr id="525" name="그림 524">
              <a:extLst>
                <a:ext uri="{FF2B5EF4-FFF2-40B4-BE49-F238E27FC236}">
                  <a16:creationId xmlns:a16="http://schemas.microsoft.com/office/drawing/2014/main" id="{43FA1092-5D8A-4913-8367-EDF27398CF94}"/>
                </a:ext>
              </a:extLst>
            </p:cNvPr>
            <p:cNvPicPr>
              <a:picLocks noChangeAspect="1"/>
            </p:cNvPicPr>
            <p:nvPr/>
          </p:nvPicPr>
          <p:blipFill>
            <a:blip r:embed="rId41"/>
            <a:stretch>
              <a:fillRect/>
            </a:stretch>
          </p:blipFill>
          <p:spPr>
            <a:xfrm>
              <a:off x="2232823" y="5723922"/>
              <a:ext cx="828225" cy="445871"/>
            </a:xfrm>
            <a:prstGeom prst="rect">
              <a:avLst/>
            </a:prstGeom>
          </p:spPr>
        </p:pic>
        <p:pic>
          <p:nvPicPr>
            <p:cNvPr id="526" name="그림 525">
              <a:extLst>
                <a:ext uri="{FF2B5EF4-FFF2-40B4-BE49-F238E27FC236}">
                  <a16:creationId xmlns:a16="http://schemas.microsoft.com/office/drawing/2014/main" id="{EBD15E00-4DCB-46D1-8554-5733BD696741}"/>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74759" y="4732954"/>
              <a:ext cx="1407030" cy="743081"/>
            </a:xfrm>
            <a:prstGeom prst="rect">
              <a:avLst/>
            </a:prstGeom>
          </p:spPr>
        </p:pic>
        <p:pic>
          <p:nvPicPr>
            <p:cNvPr id="527" name="그림 526">
              <a:extLst>
                <a:ext uri="{FF2B5EF4-FFF2-40B4-BE49-F238E27FC236}">
                  <a16:creationId xmlns:a16="http://schemas.microsoft.com/office/drawing/2014/main" id="{24CAE939-2C4C-4EC2-8133-3B980A169C70}"/>
                </a:ext>
              </a:extLst>
            </p:cNvPr>
            <p:cNvPicPr>
              <a:picLocks noChangeAspect="1"/>
            </p:cNvPicPr>
            <p:nvPr/>
          </p:nvPicPr>
          <p:blipFill>
            <a:blip r:embed="rId43"/>
            <a:stretch>
              <a:fillRect/>
            </a:stretch>
          </p:blipFill>
          <p:spPr>
            <a:xfrm>
              <a:off x="2299589" y="2094664"/>
              <a:ext cx="770834" cy="536926"/>
            </a:xfrm>
            <a:prstGeom prst="rect">
              <a:avLst/>
            </a:prstGeom>
          </p:spPr>
        </p:pic>
        <p:pic>
          <p:nvPicPr>
            <p:cNvPr id="528" name="Picture 2" descr="File:KT Logo.svg">
              <a:extLst>
                <a:ext uri="{FF2B5EF4-FFF2-40B4-BE49-F238E27FC236}">
                  <a16:creationId xmlns:a16="http://schemas.microsoft.com/office/drawing/2014/main" id="{3F0EB25B-563D-4D4E-A195-720DD026548E}"/>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128021" y="3154682"/>
              <a:ext cx="266924" cy="237266"/>
            </a:xfrm>
            <a:prstGeom prst="rect">
              <a:avLst/>
            </a:prstGeom>
            <a:noFill/>
            <a:extLst>
              <a:ext uri="{909E8E84-426E-40DD-AFC4-6F175D3DCCD1}">
                <a14:hiddenFill xmlns:a14="http://schemas.microsoft.com/office/drawing/2010/main">
                  <a:solidFill>
                    <a:srgbClr val="FFFFFF"/>
                  </a:solidFill>
                </a14:hiddenFill>
              </a:ext>
            </a:extLst>
          </p:spPr>
        </p:pic>
        <p:pic>
          <p:nvPicPr>
            <p:cNvPr id="529" name="그림 528">
              <a:extLst>
                <a:ext uri="{FF2B5EF4-FFF2-40B4-BE49-F238E27FC236}">
                  <a16:creationId xmlns:a16="http://schemas.microsoft.com/office/drawing/2014/main" id="{0693E733-820F-41FB-849B-7F03064E84AF}"/>
                </a:ext>
              </a:extLst>
            </p:cNvPr>
            <p:cNvPicPr>
              <a:picLocks noChangeAspect="1"/>
            </p:cNvPicPr>
            <p:nvPr/>
          </p:nvPicPr>
          <p:blipFill>
            <a:blip r:embed="rId45"/>
            <a:stretch>
              <a:fillRect/>
            </a:stretch>
          </p:blipFill>
          <p:spPr>
            <a:xfrm>
              <a:off x="1437058" y="5873158"/>
              <a:ext cx="593065" cy="325279"/>
            </a:xfrm>
            <a:prstGeom prst="rect">
              <a:avLst/>
            </a:prstGeom>
          </p:spPr>
        </p:pic>
        <p:pic>
          <p:nvPicPr>
            <p:cNvPr id="530" name="그림 529">
              <a:extLst>
                <a:ext uri="{FF2B5EF4-FFF2-40B4-BE49-F238E27FC236}">
                  <a16:creationId xmlns:a16="http://schemas.microsoft.com/office/drawing/2014/main" id="{4F1319F4-1948-4DE9-A812-F17E7164CFE2}"/>
                </a:ext>
              </a:extLst>
            </p:cNvPr>
            <p:cNvPicPr>
              <a:picLocks noChangeAspect="1"/>
            </p:cNvPicPr>
            <p:nvPr/>
          </p:nvPicPr>
          <p:blipFill>
            <a:blip r:embed="rId46"/>
            <a:stretch>
              <a:fillRect/>
            </a:stretch>
          </p:blipFill>
          <p:spPr>
            <a:xfrm>
              <a:off x="602813" y="2746519"/>
              <a:ext cx="1396953" cy="308419"/>
            </a:xfrm>
            <a:prstGeom prst="rect">
              <a:avLst/>
            </a:prstGeom>
          </p:spPr>
        </p:pic>
        <p:pic>
          <p:nvPicPr>
            <p:cNvPr id="531" name="그림 530">
              <a:extLst>
                <a:ext uri="{FF2B5EF4-FFF2-40B4-BE49-F238E27FC236}">
                  <a16:creationId xmlns:a16="http://schemas.microsoft.com/office/drawing/2014/main" id="{B375DE4A-8542-4CB0-BD51-1916F4566CC5}"/>
                </a:ext>
              </a:extLst>
            </p:cNvPr>
            <p:cNvPicPr>
              <a:picLocks noChangeAspect="1"/>
            </p:cNvPicPr>
            <p:nvPr/>
          </p:nvPicPr>
          <p:blipFill>
            <a:blip r:embed="rId47"/>
            <a:stretch>
              <a:fillRect/>
            </a:stretch>
          </p:blipFill>
          <p:spPr>
            <a:xfrm>
              <a:off x="2553136" y="3156319"/>
              <a:ext cx="532149" cy="295298"/>
            </a:xfrm>
            <a:prstGeom prst="rect">
              <a:avLst/>
            </a:prstGeom>
          </p:spPr>
        </p:pic>
        <p:pic>
          <p:nvPicPr>
            <p:cNvPr id="532" name="그림 531">
              <a:extLst>
                <a:ext uri="{FF2B5EF4-FFF2-40B4-BE49-F238E27FC236}">
                  <a16:creationId xmlns:a16="http://schemas.microsoft.com/office/drawing/2014/main" id="{2A797021-5617-44AD-8455-DB748CB8B67C}"/>
                </a:ext>
              </a:extLst>
            </p:cNvPr>
            <p:cNvPicPr>
              <a:picLocks noChangeAspect="1"/>
            </p:cNvPicPr>
            <p:nvPr/>
          </p:nvPicPr>
          <p:blipFill>
            <a:blip r:embed="rId48"/>
            <a:stretch>
              <a:fillRect/>
            </a:stretch>
          </p:blipFill>
          <p:spPr>
            <a:xfrm>
              <a:off x="2029973" y="3469678"/>
              <a:ext cx="1114277" cy="327729"/>
            </a:xfrm>
            <a:prstGeom prst="rect">
              <a:avLst/>
            </a:prstGeom>
          </p:spPr>
        </p:pic>
        <p:pic>
          <p:nvPicPr>
            <p:cNvPr id="533" name="그림 532">
              <a:extLst>
                <a:ext uri="{FF2B5EF4-FFF2-40B4-BE49-F238E27FC236}">
                  <a16:creationId xmlns:a16="http://schemas.microsoft.com/office/drawing/2014/main" id="{04CFFCEB-DF6E-4AFA-9212-2E65A65F1439}"/>
                </a:ext>
              </a:extLst>
            </p:cNvPr>
            <p:cNvPicPr>
              <a:picLocks noChangeAspect="1"/>
            </p:cNvPicPr>
            <p:nvPr/>
          </p:nvPicPr>
          <p:blipFill>
            <a:blip r:embed="rId49"/>
            <a:stretch>
              <a:fillRect/>
            </a:stretch>
          </p:blipFill>
          <p:spPr>
            <a:xfrm>
              <a:off x="657341" y="3496044"/>
              <a:ext cx="1297480" cy="266150"/>
            </a:xfrm>
            <a:prstGeom prst="rect">
              <a:avLst/>
            </a:prstGeom>
          </p:spPr>
        </p:pic>
        <p:pic>
          <p:nvPicPr>
            <p:cNvPr id="534" name="그림 533">
              <a:extLst>
                <a:ext uri="{FF2B5EF4-FFF2-40B4-BE49-F238E27FC236}">
                  <a16:creationId xmlns:a16="http://schemas.microsoft.com/office/drawing/2014/main" id="{4D127BA8-5CBC-4E9F-8F62-D63952BDA2B3}"/>
                </a:ext>
              </a:extLst>
            </p:cNvPr>
            <p:cNvPicPr>
              <a:picLocks noChangeAspect="1"/>
            </p:cNvPicPr>
            <p:nvPr/>
          </p:nvPicPr>
          <p:blipFill>
            <a:blip r:embed="rId50"/>
            <a:stretch>
              <a:fillRect/>
            </a:stretch>
          </p:blipFill>
          <p:spPr>
            <a:xfrm>
              <a:off x="549233" y="2025217"/>
              <a:ext cx="704523" cy="628200"/>
            </a:xfrm>
            <a:prstGeom prst="rect">
              <a:avLst/>
            </a:prstGeom>
          </p:spPr>
        </p:pic>
        <p:pic>
          <p:nvPicPr>
            <p:cNvPr id="535" name="그림 534">
              <a:extLst>
                <a:ext uri="{FF2B5EF4-FFF2-40B4-BE49-F238E27FC236}">
                  <a16:creationId xmlns:a16="http://schemas.microsoft.com/office/drawing/2014/main" id="{AB9A24D5-F4D5-49FF-B712-0948C44232EF}"/>
                </a:ext>
              </a:extLst>
            </p:cNvPr>
            <p:cNvPicPr>
              <a:picLocks noChangeAspect="1"/>
            </p:cNvPicPr>
            <p:nvPr/>
          </p:nvPicPr>
          <p:blipFill>
            <a:blip r:embed="rId51"/>
            <a:stretch>
              <a:fillRect/>
            </a:stretch>
          </p:blipFill>
          <p:spPr>
            <a:xfrm>
              <a:off x="1975049" y="4545031"/>
              <a:ext cx="1097277" cy="460689"/>
            </a:xfrm>
            <a:prstGeom prst="rect">
              <a:avLst/>
            </a:prstGeom>
          </p:spPr>
        </p:pic>
        <p:pic>
          <p:nvPicPr>
            <p:cNvPr id="536" name="그림 535">
              <a:extLst>
                <a:ext uri="{FF2B5EF4-FFF2-40B4-BE49-F238E27FC236}">
                  <a16:creationId xmlns:a16="http://schemas.microsoft.com/office/drawing/2014/main" id="{BC274FC1-D7C3-4F49-8F57-41B7AFF60155}"/>
                </a:ext>
              </a:extLst>
            </p:cNvPr>
            <p:cNvPicPr>
              <a:picLocks noChangeAspect="1"/>
            </p:cNvPicPr>
            <p:nvPr/>
          </p:nvPicPr>
          <p:blipFill>
            <a:blip r:embed="rId52"/>
            <a:stretch>
              <a:fillRect/>
            </a:stretch>
          </p:blipFill>
          <p:spPr>
            <a:xfrm>
              <a:off x="1837560" y="4206515"/>
              <a:ext cx="1247725" cy="309181"/>
            </a:xfrm>
            <a:prstGeom prst="rect">
              <a:avLst/>
            </a:prstGeom>
          </p:spPr>
        </p:pic>
        <p:pic>
          <p:nvPicPr>
            <p:cNvPr id="537" name="그림 536">
              <a:extLst>
                <a:ext uri="{FF2B5EF4-FFF2-40B4-BE49-F238E27FC236}">
                  <a16:creationId xmlns:a16="http://schemas.microsoft.com/office/drawing/2014/main" id="{98B4620A-AD3B-45D8-B7EF-C15DF2901EE8}"/>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742987" y="5315005"/>
              <a:ext cx="1063059" cy="472193"/>
            </a:xfrm>
            <a:prstGeom prst="rect">
              <a:avLst/>
            </a:prstGeom>
          </p:spPr>
        </p:pic>
        <p:pic>
          <p:nvPicPr>
            <p:cNvPr id="538" name="그림 537">
              <a:extLst>
                <a:ext uri="{FF2B5EF4-FFF2-40B4-BE49-F238E27FC236}">
                  <a16:creationId xmlns:a16="http://schemas.microsoft.com/office/drawing/2014/main" id="{C6028E30-5539-4162-90D1-02D33FA2ACCB}"/>
                </a:ext>
              </a:extLst>
            </p:cNvPr>
            <p:cNvPicPr>
              <a:picLocks noChangeAspect="1"/>
            </p:cNvPicPr>
            <p:nvPr/>
          </p:nvPicPr>
          <p:blipFill>
            <a:blip r:embed="rId54"/>
            <a:stretch>
              <a:fillRect/>
            </a:stretch>
          </p:blipFill>
          <p:spPr>
            <a:xfrm>
              <a:off x="660798" y="5873158"/>
              <a:ext cx="674316" cy="353291"/>
            </a:xfrm>
            <a:prstGeom prst="rect">
              <a:avLst/>
            </a:prstGeom>
          </p:spPr>
        </p:pic>
        <p:pic>
          <p:nvPicPr>
            <p:cNvPr id="539" name="그림 538">
              <a:extLst>
                <a:ext uri="{FF2B5EF4-FFF2-40B4-BE49-F238E27FC236}">
                  <a16:creationId xmlns:a16="http://schemas.microsoft.com/office/drawing/2014/main" id="{BB06865D-3772-4966-9420-AF9AC12C193B}"/>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6229337" y="4549713"/>
              <a:ext cx="1203576" cy="793331"/>
            </a:xfrm>
            <a:prstGeom prst="rect">
              <a:avLst/>
            </a:prstGeom>
          </p:spPr>
        </p:pic>
        <p:pic>
          <p:nvPicPr>
            <p:cNvPr id="540" name="그림 539">
              <a:extLst>
                <a:ext uri="{FF2B5EF4-FFF2-40B4-BE49-F238E27FC236}">
                  <a16:creationId xmlns:a16="http://schemas.microsoft.com/office/drawing/2014/main" id="{88540984-A953-412B-9886-17D097AD9A42}"/>
                </a:ext>
              </a:extLst>
            </p:cNvPr>
            <p:cNvPicPr>
              <a:picLocks noChangeAspect="1"/>
            </p:cNvPicPr>
            <p:nvPr/>
          </p:nvPicPr>
          <p:blipFill>
            <a:blip r:embed="rId56"/>
            <a:stretch>
              <a:fillRect/>
            </a:stretch>
          </p:blipFill>
          <p:spPr>
            <a:xfrm>
              <a:off x="8216564" y="4839296"/>
              <a:ext cx="493652" cy="447869"/>
            </a:xfrm>
            <a:prstGeom prst="rect">
              <a:avLst/>
            </a:prstGeom>
          </p:spPr>
        </p:pic>
        <p:pic>
          <p:nvPicPr>
            <p:cNvPr id="541" name="그림 540">
              <a:extLst>
                <a:ext uri="{FF2B5EF4-FFF2-40B4-BE49-F238E27FC236}">
                  <a16:creationId xmlns:a16="http://schemas.microsoft.com/office/drawing/2014/main" id="{6325AC53-A329-488F-823E-EC47410666E8}"/>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7624842" y="4216166"/>
              <a:ext cx="916134" cy="322645"/>
            </a:xfrm>
            <a:prstGeom prst="rect">
              <a:avLst/>
            </a:prstGeom>
          </p:spPr>
        </p:pic>
        <p:pic>
          <p:nvPicPr>
            <p:cNvPr id="543" name="그림 542">
              <a:extLst>
                <a:ext uri="{FF2B5EF4-FFF2-40B4-BE49-F238E27FC236}">
                  <a16:creationId xmlns:a16="http://schemas.microsoft.com/office/drawing/2014/main" id="{082BCE70-7F52-4F2F-9E58-295CDCB9C193}"/>
                </a:ext>
              </a:extLst>
            </p:cNvPr>
            <p:cNvPicPr>
              <a:picLocks noChangeAspect="1"/>
            </p:cNvPicPr>
            <p:nvPr/>
          </p:nvPicPr>
          <p:blipFill>
            <a:blip r:embed="rId58"/>
            <a:stretch>
              <a:fillRect/>
            </a:stretch>
          </p:blipFill>
          <p:spPr>
            <a:xfrm>
              <a:off x="7463908" y="3153752"/>
              <a:ext cx="1252287" cy="276123"/>
            </a:xfrm>
            <a:prstGeom prst="rect">
              <a:avLst/>
            </a:prstGeom>
          </p:spPr>
        </p:pic>
        <p:pic>
          <p:nvPicPr>
            <p:cNvPr id="544" name="그림 543">
              <a:extLst>
                <a:ext uri="{FF2B5EF4-FFF2-40B4-BE49-F238E27FC236}">
                  <a16:creationId xmlns:a16="http://schemas.microsoft.com/office/drawing/2014/main" id="{51840F43-AA76-4629-BBBF-714EC56AF294}"/>
                </a:ext>
              </a:extLst>
            </p:cNvPr>
            <p:cNvPicPr>
              <a:picLocks noChangeAspect="1"/>
            </p:cNvPicPr>
            <p:nvPr/>
          </p:nvPicPr>
          <p:blipFill>
            <a:blip r:embed="rId59"/>
            <a:stretch>
              <a:fillRect/>
            </a:stretch>
          </p:blipFill>
          <p:spPr>
            <a:xfrm>
              <a:off x="6181812" y="4475723"/>
              <a:ext cx="1165953" cy="313372"/>
            </a:xfrm>
            <a:prstGeom prst="rect">
              <a:avLst/>
            </a:prstGeom>
          </p:spPr>
        </p:pic>
        <p:pic>
          <p:nvPicPr>
            <p:cNvPr id="545" name="그림 544">
              <a:extLst>
                <a:ext uri="{FF2B5EF4-FFF2-40B4-BE49-F238E27FC236}">
                  <a16:creationId xmlns:a16="http://schemas.microsoft.com/office/drawing/2014/main" id="{2A05315E-2499-4316-98DE-761741216C97}"/>
                </a:ext>
              </a:extLst>
            </p:cNvPr>
            <p:cNvPicPr>
              <a:picLocks noChangeAspect="1"/>
            </p:cNvPicPr>
            <p:nvPr/>
          </p:nvPicPr>
          <p:blipFill>
            <a:blip r:embed="rId60"/>
            <a:stretch>
              <a:fillRect/>
            </a:stretch>
          </p:blipFill>
          <p:spPr>
            <a:xfrm>
              <a:off x="6203705" y="5108592"/>
              <a:ext cx="1251425" cy="254709"/>
            </a:xfrm>
            <a:prstGeom prst="rect">
              <a:avLst/>
            </a:prstGeom>
          </p:spPr>
        </p:pic>
        <p:pic>
          <p:nvPicPr>
            <p:cNvPr id="546" name="그림 545">
              <a:extLst>
                <a:ext uri="{FF2B5EF4-FFF2-40B4-BE49-F238E27FC236}">
                  <a16:creationId xmlns:a16="http://schemas.microsoft.com/office/drawing/2014/main" id="{BA4B9827-4652-415B-A81B-9BE15BFD8C7A}"/>
                </a:ext>
              </a:extLst>
            </p:cNvPr>
            <p:cNvPicPr>
              <a:picLocks noChangeAspect="1"/>
            </p:cNvPicPr>
            <p:nvPr/>
          </p:nvPicPr>
          <p:blipFill>
            <a:blip r:embed="rId61"/>
            <a:stretch>
              <a:fillRect/>
            </a:stretch>
          </p:blipFill>
          <p:spPr>
            <a:xfrm>
              <a:off x="7392615" y="2448006"/>
              <a:ext cx="1308195" cy="371075"/>
            </a:xfrm>
            <a:prstGeom prst="rect">
              <a:avLst/>
            </a:prstGeom>
          </p:spPr>
        </p:pic>
        <p:pic>
          <p:nvPicPr>
            <p:cNvPr id="547" name="그림 546">
              <a:extLst>
                <a:ext uri="{FF2B5EF4-FFF2-40B4-BE49-F238E27FC236}">
                  <a16:creationId xmlns:a16="http://schemas.microsoft.com/office/drawing/2014/main" id="{E4D2CA43-C5AA-498A-82B6-0969F5246B07}"/>
                </a:ext>
              </a:extLst>
            </p:cNvPr>
            <p:cNvPicPr>
              <a:picLocks noChangeAspect="1"/>
            </p:cNvPicPr>
            <p:nvPr/>
          </p:nvPicPr>
          <p:blipFill>
            <a:blip r:embed="rId62"/>
            <a:stretch>
              <a:fillRect/>
            </a:stretch>
          </p:blipFill>
          <p:spPr>
            <a:xfrm>
              <a:off x="7654676" y="5347902"/>
              <a:ext cx="970751" cy="216422"/>
            </a:xfrm>
            <a:prstGeom prst="rect">
              <a:avLst/>
            </a:prstGeom>
          </p:spPr>
        </p:pic>
        <p:pic>
          <p:nvPicPr>
            <p:cNvPr id="548" name="그림 547">
              <a:extLst>
                <a:ext uri="{FF2B5EF4-FFF2-40B4-BE49-F238E27FC236}">
                  <a16:creationId xmlns:a16="http://schemas.microsoft.com/office/drawing/2014/main" id="{0D3DE764-6E1F-4DE2-8AF8-7DB8627ECEE5}"/>
                </a:ext>
              </a:extLst>
            </p:cNvPr>
            <p:cNvPicPr>
              <a:picLocks noChangeAspect="1"/>
            </p:cNvPicPr>
            <p:nvPr/>
          </p:nvPicPr>
          <p:blipFill>
            <a:blip r:embed="rId63"/>
            <a:stretch>
              <a:fillRect/>
            </a:stretch>
          </p:blipFill>
          <p:spPr>
            <a:xfrm>
              <a:off x="6171388" y="4165745"/>
              <a:ext cx="1303738" cy="243488"/>
            </a:xfrm>
            <a:prstGeom prst="rect">
              <a:avLst/>
            </a:prstGeom>
          </p:spPr>
        </p:pic>
        <p:pic>
          <p:nvPicPr>
            <p:cNvPr id="549" name="그림 548">
              <a:extLst>
                <a:ext uri="{FF2B5EF4-FFF2-40B4-BE49-F238E27FC236}">
                  <a16:creationId xmlns:a16="http://schemas.microsoft.com/office/drawing/2014/main" id="{70D21F06-EAAD-4347-B83C-63758F555945}"/>
                </a:ext>
              </a:extLst>
            </p:cNvPr>
            <p:cNvPicPr>
              <a:picLocks noChangeAspect="1"/>
            </p:cNvPicPr>
            <p:nvPr/>
          </p:nvPicPr>
          <p:blipFill>
            <a:blip r:embed="rId64"/>
            <a:stretch>
              <a:fillRect/>
            </a:stretch>
          </p:blipFill>
          <p:spPr>
            <a:xfrm>
              <a:off x="7375090" y="4570883"/>
              <a:ext cx="1283188" cy="278815"/>
            </a:xfrm>
            <a:prstGeom prst="rect">
              <a:avLst/>
            </a:prstGeom>
          </p:spPr>
        </p:pic>
        <p:pic>
          <p:nvPicPr>
            <p:cNvPr id="550" name="그림 549">
              <a:extLst>
                <a:ext uri="{FF2B5EF4-FFF2-40B4-BE49-F238E27FC236}">
                  <a16:creationId xmlns:a16="http://schemas.microsoft.com/office/drawing/2014/main" id="{BAB581DF-A5D6-4A94-94D9-CD339322B3CD}"/>
                </a:ext>
              </a:extLst>
            </p:cNvPr>
            <p:cNvPicPr>
              <a:picLocks noChangeAspect="1"/>
            </p:cNvPicPr>
            <p:nvPr/>
          </p:nvPicPr>
          <p:blipFill>
            <a:blip r:embed="rId65"/>
            <a:stretch>
              <a:fillRect/>
            </a:stretch>
          </p:blipFill>
          <p:spPr>
            <a:xfrm>
              <a:off x="6185413" y="2090339"/>
              <a:ext cx="826244" cy="301266"/>
            </a:xfrm>
            <a:prstGeom prst="rect">
              <a:avLst/>
            </a:prstGeom>
          </p:spPr>
        </p:pic>
        <p:pic>
          <p:nvPicPr>
            <p:cNvPr id="551" name="그림 550">
              <a:extLst>
                <a:ext uri="{FF2B5EF4-FFF2-40B4-BE49-F238E27FC236}">
                  <a16:creationId xmlns:a16="http://schemas.microsoft.com/office/drawing/2014/main" id="{EAF084EF-77EE-4EE1-91F3-E24C114C869B}"/>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8140052" y="2053787"/>
              <a:ext cx="518226" cy="487085"/>
            </a:xfrm>
            <a:prstGeom prst="rect">
              <a:avLst/>
            </a:prstGeom>
          </p:spPr>
        </p:pic>
        <p:pic>
          <p:nvPicPr>
            <p:cNvPr id="552" name="그림 551">
              <a:extLst>
                <a:ext uri="{FF2B5EF4-FFF2-40B4-BE49-F238E27FC236}">
                  <a16:creationId xmlns:a16="http://schemas.microsoft.com/office/drawing/2014/main" id="{F58C40A9-FFDF-43E7-861D-F847F774E46D}"/>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255769" y="2104740"/>
              <a:ext cx="705351" cy="276002"/>
            </a:xfrm>
            <a:prstGeom prst="rect">
              <a:avLst/>
            </a:prstGeom>
          </p:spPr>
        </p:pic>
        <p:pic>
          <p:nvPicPr>
            <p:cNvPr id="553" name="그림 552">
              <a:extLst>
                <a:ext uri="{FF2B5EF4-FFF2-40B4-BE49-F238E27FC236}">
                  <a16:creationId xmlns:a16="http://schemas.microsoft.com/office/drawing/2014/main" id="{E052BDFF-1DC1-4BDB-9AF5-657F1AD202FF}"/>
                </a:ext>
              </a:extLst>
            </p:cNvPr>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6219189" y="2826447"/>
              <a:ext cx="1123819" cy="280925"/>
            </a:xfrm>
            <a:prstGeom prst="rect">
              <a:avLst/>
            </a:prstGeom>
          </p:spPr>
        </p:pic>
        <p:pic>
          <p:nvPicPr>
            <p:cNvPr id="554" name="그림 553">
              <a:extLst>
                <a:ext uri="{FF2B5EF4-FFF2-40B4-BE49-F238E27FC236}">
                  <a16:creationId xmlns:a16="http://schemas.microsoft.com/office/drawing/2014/main" id="{AA4FB99E-26C6-4E97-9055-A470C52A4A10}"/>
                </a:ext>
              </a:extLst>
            </p:cNvPr>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6204725" y="3201861"/>
              <a:ext cx="1083872" cy="161109"/>
            </a:xfrm>
            <a:prstGeom prst="rect">
              <a:avLst/>
            </a:prstGeom>
          </p:spPr>
        </p:pic>
        <p:pic>
          <p:nvPicPr>
            <p:cNvPr id="555" name="그림 554">
              <a:extLst>
                <a:ext uri="{FF2B5EF4-FFF2-40B4-BE49-F238E27FC236}">
                  <a16:creationId xmlns:a16="http://schemas.microsoft.com/office/drawing/2014/main" id="{7585CA03-802E-4C56-B160-9D9B8FC896B0}"/>
                </a:ext>
              </a:extLst>
            </p:cNvPr>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6204725" y="3492505"/>
              <a:ext cx="1397454" cy="279084"/>
            </a:xfrm>
            <a:prstGeom prst="rect">
              <a:avLst/>
            </a:prstGeom>
          </p:spPr>
        </p:pic>
        <p:pic>
          <p:nvPicPr>
            <p:cNvPr id="556" name="그림 555">
              <a:extLst>
                <a:ext uri="{FF2B5EF4-FFF2-40B4-BE49-F238E27FC236}">
                  <a16:creationId xmlns:a16="http://schemas.microsoft.com/office/drawing/2014/main" id="{2AAA343C-BEC3-4CF7-8077-2C4FB352A30A}"/>
                </a:ext>
              </a:extLst>
            </p:cNvPr>
            <p:cNvPicPr>
              <a:picLocks noChangeAspect="1"/>
            </p:cNvPicPr>
            <p:nvPr/>
          </p:nvPicPr>
          <p:blipFill>
            <a:blip r:embed="rId71"/>
            <a:stretch>
              <a:fillRect/>
            </a:stretch>
          </p:blipFill>
          <p:spPr>
            <a:xfrm>
              <a:off x="901973" y="4577868"/>
              <a:ext cx="951172" cy="306843"/>
            </a:xfrm>
            <a:prstGeom prst="rect">
              <a:avLst/>
            </a:prstGeom>
          </p:spPr>
        </p:pic>
        <p:pic>
          <p:nvPicPr>
            <p:cNvPr id="557" name="그림 556">
              <a:extLst>
                <a:ext uri="{FF2B5EF4-FFF2-40B4-BE49-F238E27FC236}">
                  <a16:creationId xmlns:a16="http://schemas.microsoft.com/office/drawing/2014/main" id="{4A98DBB7-7AF0-4158-8B9B-DA50EF9774FA}"/>
                </a:ext>
              </a:extLst>
            </p:cNvPr>
            <p:cNvPicPr>
              <a:picLocks noChangeAspect="1"/>
            </p:cNvPicPr>
            <p:nvPr/>
          </p:nvPicPr>
          <p:blipFill>
            <a:blip r:embed="rId72"/>
            <a:stretch>
              <a:fillRect/>
            </a:stretch>
          </p:blipFill>
          <p:spPr>
            <a:xfrm>
              <a:off x="1345932" y="2049809"/>
              <a:ext cx="772123" cy="605302"/>
            </a:xfrm>
            <a:prstGeom prst="rect">
              <a:avLst/>
            </a:prstGeom>
          </p:spPr>
        </p:pic>
        <p:pic>
          <p:nvPicPr>
            <p:cNvPr id="558" name="그림 557">
              <a:extLst>
                <a:ext uri="{FF2B5EF4-FFF2-40B4-BE49-F238E27FC236}">
                  <a16:creationId xmlns:a16="http://schemas.microsoft.com/office/drawing/2014/main" id="{449A12EF-6F18-4B20-BB58-CBD6A5B760C5}"/>
                </a:ext>
              </a:extLst>
            </p:cNvPr>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10853423" y="4658088"/>
              <a:ext cx="620502" cy="620502"/>
            </a:xfrm>
            <a:prstGeom prst="rect">
              <a:avLst/>
            </a:prstGeom>
          </p:spPr>
        </p:pic>
        <p:pic>
          <p:nvPicPr>
            <p:cNvPr id="559" name="그림 558">
              <a:extLst>
                <a:ext uri="{FF2B5EF4-FFF2-40B4-BE49-F238E27FC236}">
                  <a16:creationId xmlns:a16="http://schemas.microsoft.com/office/drawing/2014/main" id="{C44E168E-8E6D-42EC-88B7-442775074E58}"/>
                </a:ext>
              </a:extLst>
            </p:cNvPr>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10410721" y="2061366"/>
              <a:ext cx="1074137" cy="408172"/>
            </a:xfrm>
            <a:prstGeom prst="rect">
              <a:avLst/>
            </a:prstGeom>
          </p:spPr>
        </p:pic>
        <p:pic>
          <p:nvPicPr>
            <p:cNvPr id="560" name="그림 559">
              <a:extLst>
                <a:ext uri="{FF2B5EF4-FFF2-40B4-BE49-F238E27FC236}">
                  <a16:creationId xmlns:a16="http://schemas.microsoft.com/office/drawing/2014/main" id="{036B8AA5-87C6-4E4D-96D7-982710D6658F}"/>
                </a:ext>
              </a:extLst>
            </p:cNvPr>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8949979" y="3768884"/>
              <a:ext cx="1331778" cy="347040"/>
            </a:xfrm>
            <a:prstGeom prst="rect">
              <a:avLst/>
            </a:prstGeom>
          </p:spPr>
        </p:pic>
        <p:pic>
          <p:nvPicPr>
            <p:cNvPr id="561" name="그림 560">
              <a:extLst>
                <a:ext uri="{FF2B5EF4-FFF2-40B4-BE49-F238E27FC236}">
                  <a16:creationId xmlns:a16="http://schemas.microsoft.com/office/drawing/2014/main" id="{09CE6683-C248-40DD-B902-9AF1DD4717F8}"/>
                </a:ext>
              </a:extLst>
            </p:cNvPr>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10311473" y="5873159"/>
              <a:ext cx="1213626" cy="272397"/>
            </a:xfrm>
            <a:prstGeom prst="rect">
              <a:avLst/>
            </a:prstGeom>
          </p:spPr>
        </p:pic>
        <p:pic>
          <p:nvPicPr>
            <p:cNvPr id="562" name="그림 561">
              <a:extLst>
                <a:ext uri="{FF2B5EF4-FFF2-40B4-BE49-F238E27FC236}">
                  <a16:creationId xmlns:a16="http://schemas.microsoft.com/office/drawing/2014/main" id="{007AAD9D-49F4-4558-8D30-8EA601CD85CA}"/>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2032257" y="4948788"/>
              <a:ext cx="1017647" cy="402369"/>
            </a:xfrm>
            <a:prstGeom prst="rect">
              <a:avLst/>
            </a:prstGeom>
          </p:spPr>
        </p:pic>
        <p:pic>
          <p:nvPicPr>
            <p:cNvPr id="563" name="그림 562">
              <a:extLst>
                <a:ext uri="{FF2B5EF4-FFF2-40B4-BE49-F238E27FC236}">
                  <a16:creationId xmlns:a16="http://schemas.microsoft.com/office/drawing/2014/main" id="{F07056FF-E11D-4253-B7E3-C01A2B21255D}"/>
                </a:ext>
              </a:extLst>
            </p:cNvPr>
            <p:cNvPicPr>
              <a:picLocks noChangeAspect="1"/>
            </p:cNvPicPr>
            <p:nvPr/>
          </p:nvPicPr>
          <p:blipFill>
            <a:blip r:embed="rId78"/>
            <a:stretch>
              <a:fillRect/>
            </a:stretch>
          </p:blipFill>
          <p:spPr>
            <a:xfrm>
              <a:off x="6158820" y="3800215"/>
              <a:ext cx="1579842" cy="407255"/>
            </a:xfrm>
            <a:prstGeom prst="rect">
              <a:avLst/>
            </a:prstGeom>
          </p:spPr>
        </p:pic>
        <p:pic>
          <p:nvPicPr>
            <p:cNvPr id="564" name="그림 563">
              <a:extLst>
                <a:ext uri="{FF2B5EF4-FFF2-40B4-BE49-F238E27FC236}">
                  <a16:creationId xmlns:a16="http://schemas.microsoft.com/office/drawing/2014/main" id="{2B43BAB0-EBC1-4E7D-8D65-4E95C34D7F0C}"/>
                </a:ext>
              </a:extLst>
            </p:cNvPr>
            <p:cNvPicPr>
              <a:picLocks noChangeAspect="1"/>
            </p:cNvPicPr>
            <p:nvPr/>
          </p:nvPicPr>
          <p:blipFill>
            <a:blip r:embed="rId79"/>
            <a:stretch>
              <a:fillRect/>
            </a:stretch>
          </p:blipFill>
          <p:spPr>
            <a:xfrm>
              <a:off x="6361052" y="5381451"/>
              <a:ext cx="1097883" cy="257667"/>
            </a:xfrm>
            <a:prstGeom prst="rect">
              <a:avLst/>
            </a:prstGeom>
          </p:spPr>
        </p:pic>
        <p:pic>
          <p:nvPicPr>
            <p:cNvPr id="565" name="그림 564">
              <a:extLst>
                <a:ext uri="{FF2B5EF4-FFF2-40B4-BE49-F238E27FC236}">
                  <a16:creationId xmlns:a16="http://schemas.microsoft.com/office/drawing/2014/main" id="{B2FCC09C-22B7-454B-A70D-5DE6DF8DF5EB}"/>
                </a:ext>
              </a:extLst>
            </p:cNvPr>
            <p:cNvPicPr>
              <a:picLocks noChangeAspect="1"/>
            </p:cNvPicPr>
            <p:nvPr/>
          </p:nvPicPr>
          <p:blipFill>
            <a:blip r:embed="rId80"/>
            <a:stretch>
              <a:fillRect/>
            </a:stretch>
          </p:blipFill>
          <p:spPr>
            <a:xfrm>
              <a:off x="7706415" y="5974046"/>
              <a:ext cx="936682" cy="177070"/>
            </a:xfrm>
            <a:prstGeom prst="rect">
              <a:avLst/>
            </a:prstGeom>
          </p:spPr>
        </p:pic>
        <p:pic>
          <p:nvPicPr>
            <p:cNvPr id="566" name="그림 565">
              <a:extLst>
                <a:ext uri="{FF2B5EF4-FFF2-40B4-BE49-F238E27FC236}">
                  <a16:creationId xmlns:a16="http://schemas.microsoft.com/office/drawing/2014/main" id="{42087FA4-88FF-4CB0-9417-C7EA44F919F6}"/>
                </a:ext>
              </a:extLst>
            </p:cNvPr>
            <p:cNvPicPr>
              <a:picLocks noChangeAspect="1"/>
            </p:cNvPicPr>
            <p:nvPr/>
          </p:nvPicPr>
          <p:blipFill>
            <a:blip r:embed="rId81"/>
            <a:stretch>
              <a:fillRect/>
            </a:stretch>
          </p:blipFill>
          <p:spPr>
            <a:xfrm>
              <a:off x="7874669" y="5597184"/>
              <a:ext cx="841132" cy="313408"/>
            </a:xfrm>
            <a:prstGeom prst="rect">
              <a:avLst/>
            </a:prstGeom>
          </p:spPr>
        </p:pic>
        <p:pic>
          <p:nvPicPr>
            <p:cNvPr id="567" name="그림 566">
              <a:extLst>
                <a:ext uri="{FF2B5EF4-FFF2-40B4-BE49-F238E27FC236}">
                  <a16:creationId xmlns:a16="http://schemas.microsoft.com/office/drawing/2014/main" id="{54F12963-F517-4D00-9640-03F9F9779FF5}"/>
                </a:ext>
              </a:extLst>
            </p:cNvPr>
            <p:cNvPicPr>
              <a:picLocks noChangeAspect="1"/>
            </p:cNvPicPr>
            <p:nvPr/>
          </p:nvPicPr>
          <p:blipFill>
            <a:blip r:embed="rId82"/>
            <a:stretch>
              <a:fillRect/>
            </a:stretch>
          </p:blipFill>
          <p:spPr>
            <a:xfrm>
              <a:off x="7048491" y="5664620"/>
              <a:ext cx="663125" cy="268072"/>
            </a:xfrm>
            <a:prstGeom prst="rect">
              <a:avLst/>
            </a:prstGeom>
          </p:spPr>
        </p:pic>
        <p:pic>
          <p:nvPicPr>
            <p:cNvPr id="568" name="그림 567">
              <a:extLst>
                <a:ext uri="{FF2B5EF4-FFF2-40B4-BE49-F238E27FC236}">
                  <a16:creationId xmlns:a16="http://schemas.microsoft.com/office/drawing/2014/main" id="{89D42E42-7405-4B3E-8327-C97AFF2A7F93}"/>
                </a:ext>
              </a:extLst>
            </p:cNvPr>
            <p:cNvPicPr>
              <a:picLocks noChangeAspect="1"/>
            </p:cNvPicPr>
            <p:nvPr/>
          </p:nvPicPr>
          <p:blipFill>
            <a:blip r:embed="rId83"/>
            <a:stretch>
              <a:fillRect/>
            </a:stretch>
          </p:blipFill>
          <p:spPr>
            <a:xfrm>
              <a:off x="6138766" y="5626127"/>
              <a:ext cx="810425" cy="319236"/>
            </a:xfrm>
            <a:prstGeom prst="rect">
              <a:avLst/>
            </a:prstGeom>
          </p:spPr>
        </p:pic>
        <p:pic>
          <p:nvPicPr>
            <p:cNvPr id="569" name="그림 568">
              <a:extLst>
                <a:ext uri="{FF2B5EF4-FFF2-40B4-BE49-F238E27FC236}">
                  <a16:creationId xmlns:a16="http://schemas.microsoft.com/office/drawing/2014/main" id="{C1B5F762-4F0E-4430-8A0A-02544C492F24}"/>
                </a:ext>
              </a:extLst>
            </p:cNvPr>
            <p:cNvPicPr>
              <a:picLocks noChangeAspect="1"/>
            </p:cNvPicPr>
            <p:nvPr/>
          </p:nvPicPr>
          <p:blipFill rotWithShape="1">
            <a:blip r:embed="rId84" cstate="print">
              <a:extLst>
                <a:ext uri="{28A0092B-C50C-407E-A947-70E740481C1C}">
                  <a14:useLocalDpi xmlns:a14="http://schemas.microsoft.com/office/drawing/2010/main" val="0"/>
                </a:ext>
              </a:extLst>
            </a:blip>
            <a:srcRect l="15307" t="25014" r="12867" b="17157"/>
            <a:stretch/>
          </p:blipFill>
          <p:spPr>
            <a:xfrm>
              <a:off x="3449892" y="5773781"/>
              <a:ext cx="677998" cy="220173"/>
            </a:xfrm>
            <a:prstGeom prst="rect">
              <a:avLst/>
            </a:prstGeom>
          </p:spPr>
        </p:pic>
        <p:pic>
          <p:nvPicPr>
            <p:cNvPr id="570" name="Picture 2" descr="한독 영문 국문 CI">
              <a:extLst>
                <a:ext uri="{FF2B5EF4-FFF2-40B4-BE49-F238E27FC236}">
                  <a16:creationId xmlns:a16="http://schemas.microsoft.com/office/drawing/2014/main" id="{5454D38B-B549-4353-A64F-7CDD21F4EC5B}"/>
                </a:ext>
              </a:extLst>
            </p:cNvPr>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17839" t="8315" r="43338"/>
            <a:stretch/>
          </p:blipFill>
          <p:spPr bwMode="auto">
            <a:xfrm>
              <a:off x="4322205" y="5729013"/>
              <a:ext cx="806995" cy="314835"/>
            </a:xfrm>
            <a:prstGeom prst="rect">
              <a:avLst/>
            </a:prstGeom>
            <a:noFill/>
            <a:extLst>
              <a:ext uri="{909E8E84-426E-40DD-AFC4-6F175D3DCCD1}">
                <a14:hiddenFill xmlns:a14="http://schemas.microsoft.com/office/drawing/2010/main">
                  <a:solidFill>
                    <a:srgbClr val="FFFFFF"/>
                  </a:solidFill>
                </a14:hiddenFill>
              </a:ext>
            </a:extLst>
          </p:spPr>
        </p:pic>
        <p:pic>
          <p:nvPicPr>
            <p:cNvPr id="571" name="Picture 10" descr="SAMSUNG BIOLOGICS">
              <a:extLst>
                <a:ext uri="{FF2B5EF4-FFF2-40B4-BE49-F238E27FC236}">
                  <a16:creationId xmlns:a16="http://schemas.microsoft.com/office/drawing/2014/main" id="{45381E75-7C23-45C5-AA4D-7EEE018BA5D2}"/>
                </a:ext>
              </a:extLst>
            </p:cNvPr>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460591" y="2773202"/>
              <a:ext cx="767801" cy="270988"/>
            </a:xfrm>
            <a:prstGeom prst="rect">
              <a:avLst/>
            </a:prstGeom>
            <a:noFill/>
            <a:extLst>
              <a:ext uri="{909E8E84-426E-40DD-AFC4-6F175D3DCCD1}">
                <a14:hiddenFill xmlns:a14="http://schemas.microsoft.com/office/drawing/2010/main">
                  <a:solidFill>
                    <a:srgbClr val="FFFFFF"/>
                  </a:solidFill>
                </a14:hiddenFill>
              </a:ext>
            </a:extLst>
          </p:spPr>
        </p:pic>
        <p:pic>
          <p:nvPicPr>
            <p:cNvPr id="572" name="그림 571">
              <a:extLst>
                <a:ext uri="{FF2B5EF4-FFF2-40B4-BE49-F238E27FC236}">
                  <a16:creationId xmlns:a16="http://schemas.microsoft.com/office/drawing/2014/main" id="{F2BE1B9B-85C2-4137-8579-E0FC10D54D27}"/>
                </a:ext>
              </a:extLst>
            </p:cNvPr>
            <p:cNvPicPr>
              <a:picLocks noChangeAspect="1"/>
            </p:cNvPicPr>
            <p:nvPr/>
          </p:nvPicPr>
          <p:blipFill>
            <a:blip r:embed="rId87"/>
            <a:stretch>
              <a:fillRect/>
            </a:stretch>
          </p:blipFill>
          <p:spPr>
            <a:xfrm>
              <a:off x="5383918" y="3152420"/>
              <a:ext cx="555934" cy="304210"/>
            </a:xfrm>
            <a:prstGeom prst="rect">
              <a:avLst/>
            </a:prstGeom>
          </p:spPr>
        </p:pic>
        <p:pic>
          <p:nvPicPr>
            <p:cNvPr id="573" name="그림 572">
              <a:extLst>
                <a:ext uri="{FF2B5EF4-FFF2-40B4-BE49-F238E27FC236}">
                  <a16:creationId xmlns:a16="http://schemas.microsoft.com/office/drawing/2014/main" id="{DA222138-C33B-4A33-871B-EA848B28D808}"/>
                </a:ext>
              </a:extLst>
            </p:cNvPr>
            <p:cNvPicPr>
              <a:picLocks noChangeAspect="1"/>
            </p:cNvPicPr>
            <p:nvPr/>
          </p:nvPicPr>
          <p:blipFill>
            <a:blip r:embed="rId88"/>
            <a:stretch>
              <a:fillRect/>
            </a:stretch>
          </p:blipFill>
          <p:spPr>
            <a:xfrm>
              <a:off x="4375205" y="2415411"/>
              <a:ext cx="1458387" cy="321040"/>
            </a:xfrm>
            <a:prstGeom prst="rect">
              <a:avLst/>
            </a:prstGeom>
          </p:spPr>
        </p:pic>
        <p:pic>
          <p:nvPicPr>
            <p:cNvPr id="574" name="그림 573">
              <a:extLst>
                <a:ext uri="{FF2B5EF4-FFF2-40B4-BE49-F238E27FC236}">
                  <a16:creationId xmlns:a16="http://schemas.microsoft.com/office/drawing/2014/main" id="{688FCF18-C8FC-43A7-B617-17DA29ED288D}"/>
                </a:ext>
              </a:extLst>
            </p:cNvPr>
            <p:cNvPicPr>
              <a:picLocks noChangeAspect="1"/>
            </p:cNvPicPr>
            <p:nvPr/>
          </p:nvPicPr>
          <p:blipFill>
            <a:blip r:embed="rId89"/>
            <a:stretch>
              <a:fillRect/>
            </a:stretch>
          </p:blipFill>
          <p:spPr>
            <a:xfrm>
              <a:off x="3394786" y="4156590"/>
              <a:ext cx="738164" cy="374940"/>
            </a:xfrm>
            <a:prstGeom prst="rect">
              <a:avLst/>
            </a:prstGeom>
          </p:spPr>
        </p:pic>
        <p:pic>
          <p:nvPicPr>
            <p:cNvPr id="575" name="그림 574">
              <a:extLst>
                <a:ext uri="{FF2B5EF4-FFF2-40B4-BE49-F238E27FC236}">
                  <a16:creationId xmlns:a16="http://schemas.microsoft.com/office/drawing/2014/main" id="{67956633-74E9-44BB-859B-4C0FA5E5EAD4}"/>
                </a:ext>
              </a:extLst>
            </p:cNvPr>
            <p:cNvPicPr>
              <a:picLocks noChangeAspect="1"/>
            </p:cNvPicPr>
            <p:nvPr/>
          </p:nvPicPr>
          <p:blipFill>
            <a:blip r:embed="rId90"/>
            <a:stretch>
              <a:fillRect/>
            </a:stretch>
          </p:blipFill>
          <p:spPr>
            <a:xfrm>
              <a:off x="4422684" y="2782273"/>
              <a:ext cx="869003" cy="290122"/>
            </a:xfrm>
            <a:prstGeom prst="rect">
              <a:avLst/>
            </a:prstGeom>
          </p:spPr>
        </p:pic>
        <p:pic>
          <p:nvPicPr>
            <p:cNvPr id="576" name="그림 575">
              <a:extLst>
                <a:ext uri="{FF2B5EF4-FFF2-40B4-BE49-F238E27FC236}">
                  <a16:creationId xmlns:a16="http://schemas.microsoft.com/office/drawing/2014/main" id="{B096C754-DAC9-4726-9793-FFE31C1421EF}"/>
                </a:ext>
              </a:extLst>
            </p:cNvPr>
            <p:cNvPicPr>
              <a:picLocks noChangeAspect="1"/>
            </p:cNvPicPr>
            <p:nvPr/>
          </p:nvPicPr>
          <p:blipFill>
            <a:blip r:embed="rId91"/>
            <a:stretch>
              <a:fillRect/>
            </a:stretch>
          </p:blipFill>
          <p:spPr>
            <a:xfrm>
              <a:off x="4312966" y="5210804"/>
              <a:ext cx="746963" cy="265164"/>
            </a:xfrm>
            <a:prstGeom prst="rect">
              <a:avLst/>
            </a:prstGeom>
          </p:spPr>
        </p:pic>
        <p:pic>
          <p:nvPicPr>
            <p:cNvPr id="577" name="그림 576">
              <a:extLst>
                <a:ext uri="{FF2B5EF4-FFF2-40B4-BE49-F238E27FC236}">
                  <a16:creationId xmlns:a16="http://schemas.microsoft.com/office/drawing/2014/main" id="{6D11683F-A376-4C38-8272-645282841085}"/>
                </a:ext>
              </a:extLst>
            </p:cNvPr>
            <p:cNvPicPr>
              <a:picLocks noChangeAspect="1"/>
            </p:cNvPicPr>
            <p:nvPr/>
          </p:nvPicPr>
          <p:blipFill>
            <a:blip r:embed="rId92"/>
            <a:stretch>
              <a:fillRect/>
            </a:stretch>
          </p:blipFill>
          <p:spPr>
            <a:xfrm>
              <a:off x="3347275" y="3827216"/>
              <a:ext cx="1030945" cy="294748"/>
            </a:xfrm>
            <a:prstGeom prst="rect">
              <a:avLst/>
            </a:prstGeom>
          </p:spPr>
        </p:pic>
        <p:pic>
          <p:nvPicPr>
            <p:cNvPr id="578" name="그림 577">
              <a:extLst>
                <a:ext uri="{FF2B5EF4-FFF2-40B4-BE49-F238E27FC236}">
                  <a16:creationId xmlns:a16="http://schemas.microsoft.com/office/drawing/2014/main" id="{85C60B08-C0A3-4D10-84B9-AC4FEE7C526E}"/>
                </a:ext>
              </a:extLst>
            </p:cNvPr>
            <p:cNvPicPr>
              <a:picLocks noChangeAspect="1"/>
            </p:cNvPicPr>
            <p:nvPr/>
          </p:nvPicPr>
          <p:blipFill>
            <a:blip r:embed="rId93"/>
            <a:stretch>
              <a:fillRect/>
            </a:stretch>
          </p:blipFill>
          <p:spPr>
            <a:xfrm>
              <a:off x="4558798" y="3457323"/>
              <a:ext cx="861721" cy="345573"/>
            </a:xfrm>
            <a:prstGeom prst="rect">
              <a:avLst/>
            </a:prstGeom>
          </p:spPr>
        </p:pic>
        <p:pic>
          <p:nvPicPr>
            <p:cNvPr id="579" name="그림 578">
              <a:extLst>
                <a:ext uri="{FF2B5EF4-FFF2-40B4-BE49-F238E27FC236}">
                  <a16:creationId xmlns:a16="http://schemas.microsoft.com/office/drawing/2014/main" id="{1370958F-5FB6-46B4-B81E-DB5405A2C695}"/>
                </a:ext>
              </a:extLst>
            </p:cNvPr>
            <p:cNvPicPr>
              <a:picLocks noChangeAspect="1"/>
            </p:cNvPicPr>
            <p:nvPr/>
          </p:nvPicPr>
          <p:blipFill>
            <a:blip r:embed="rId94"/>
            <a:stretch>
              <a:fillRect/>
            </a:stretch>
          </p:blipFill>
          <p:spPr>
            <a:xfrm>
              <a:off x="4405949" y="3077703"/>
              <a:ext cx="951378" cy="307450"/>
            </a:xfrm>
            <a:prstGeom prst="rect">
              <a:avLst/>
            </a:prstGeom>
          </p:spPr>
        </p:pic>
        <p:pic>
          <p:nvPicPr>
            <p:cNvPr id="580" name="그림 579">
              <a:extLst>
                <a:ext uri="{FF2B5EF4-FFF2-40B4-BE49-F238E27FC236}">
                  <a16:creationId xmlns:a16="http://schemas.microsoft.com/office/drawing/2014/main" id="{157F14A2-A677-41A8-BB65-C147E697882C}"/>
                </a:ext>
              </a:extLst>
            </p:cNvPr>
            <p:cNvPicPr>
              <a:picLocks noChangeAspect="1"/>
            </p:cNvPicPr>
            <p:nvPr/>
          </p:nvPicPr>
          <p:blipFill>
            <a:blip r:embed="rId95"/>
            <a:stretch>
              <a:fillRect/>
            </a:stretch>
          </p:blipFill>
          <p:spPr>
            <a:xfrm>
              <a:off x="5280330" y="3839237"/>
              <a:ext cx="668676" cy="289618"/>
            </a:xfrm>
            <a:prstGeom prst="rect">
              <a:avLst/>
            </a:prstGeom>
          </p:spPr>
        </p:pic>
        <p:pic>
          <p:nvPicPr>
            <p:cNvPr id="581" name="그림 580">
              <a:extLst>
                <a:ext uri="{FF2B5EF4-FFF2-40B4-BE49-F238E27FC236}">
                  <a16:creationId xmlns:a16="http://schemas.microsoft.com/office/drawing/2014/main" id="{CA2C7276-D67C-4C34-8959-D2CEDD381DA2}"/>
                </a:ext>
              </a:extLst>
            </p:cNvPr>
            <p:cNvPicPr>
              <a:picLocks noChangeAspect="1"/>
            </p:cNvPicPr>
            <p:nvPr/>
          </p:nvPicPr>
          <p:blipFill>
            <a:blip r:embed="rId96"/>
            <a:stretch>
              <a:fillRect/>
            </a:stretch>
          </p:blipFill>
          <p:spPr>
            <a:xfrm>
              <a:off x="3430181" y="2057065"/>
              <a:ext cx="799115" cy="596351"/>
            </a:xfrm>
            <a:prstGeom prst="rect">
              <a:avLst/>
            </a:prstGeom>
          </p:spPr>
        </p:pic>
        <p:pic>
          <p:nvPicPr>
            <p:cNvPr id="582" name="그림 581">
              <a:extLst>
                <a:ext uri="{FF2B5EF4-FFF2-40B4-BE49-F238E27FC236}">
                  <a16:creationId xmlns:a16="http://schemas.microsoft.com/office/drawing/2014/main" id="{93545180-797C-4868-BEA0-68068B6A8246}"/>
                </a:ext>
              </a:extLst>
            </p:cNvPr>
            <p:cNvPicPr>
              <a:picLocks noChangeAspect="1"/>
            </p:cNvPicPr>
            <p:nvPr/>
          </p:nvPicPr>
          <p:blipFill>
            <a:blip r:embed="rId97"/>
            <a:stretch>
              <a:fillRect/>
            </a:stretch>
          </p:blipFill>
          <p:spPr>
            <a:xfrm>
              <a:off x="4368702" y="2041052"/>
              <a:ext cx="1518158" cy="353109"/>
            </a:xfrm>
            <a:prstGeom prst="rect">
              <a:avLst/>
            </a:prstGeom>
          </p:spPr>
        </p:pic>
        <p:pic>
          <p:nvPicPr>
            <p:cNvPr id="583" name="그림 582">
              <a:extLst>
                <a:ext uri="{FF2B5EF4-FFF2-40B4-BE49-F238E27FC236}">
                  <a16:creationId xmlns:a16="http://schemas.microsoft.com/office/drawing/2014/main" id="{FA1F1354-4B9E-47C7-BE20-D719D4E0A42F}"/>
                </a:ext>
              </a:extLst>
            </p:cNvPr>
            <p:cNvPicPr>
              <a:picLocks noChangeAspect="1"/>
            </p:cNvPicPr>
            <p:nvPr/>
          </p:nvPicPr>
          <p:blipFill>
            <a:blip r:embed="rId98"/>
            <a:stretch>
              <a:fillRect/>
            </a:stretch>
          </p:blipFill>
          <p:spPr>
            <a:xfrm>
              <a:off x="5477949" y="3495579"/>
              <a:ext cx="451755" cy="217959"/>
            </a:xfrm>
            <a:prstGeom prst="rect">
              <a:avLst/>
            </a:prstGeom>
          </p:spPr>
        </p:pic>
        <p:pic>
          <p:nvPicPr>
            <p:cNvPr id="584" name="그림 583">
              <a:extLst>
                <a:ext uri="{FF2B5EF4-FFF2-40B4-BE49-F238E27FC236}">
                  <a16:creationId xmlns:a16="http://schemas.microsoft.com/office/drawing/2014/main" id="{4A30609B-799C-438D-8228-59D2426AA166}"/>
                </a:ext>
              </a:extLst>
            </p:cNvPr>
            <p:cNvPicPr>
              <a:picLocks noChangeAspect="1"/>
            </p:cNvPicPr>
            <p:nvPr/>
          </p:nvPicPr>
          <p:blipFill>
            <a:blip r:embed="rId99"/>
            <a:stretch>
              <a:fillRect/>
            </a:stretch>
          </p:blipFill>
          <p:spPr>
            <a:xfrm>
              <a:off x="3383994" y="5198645"/>
              <a:ext cx="809794" cy="264063"/>
            </a:xfrm>
            <a:prstGeom prst="rect">
              <a:avLst/>
            </a:prstGeom>
          </p:spPr>
        </p:pic>
        <p:pic>
          <p:nvPicPr>
            <p:cNvPr id="585" name="그림 584">
              <a:extLst>
                <a:ext uri="{FF2B5EF4-FFF2-40B4-BE49-F238E27FC236}">
                  <a16:creationId xmlns:a16="http://schemas.microsoft.com/office/drawing/2014/main" id="{6F73065E-5996-4366-A3DB-326FF2B48B8F}"/>
                </a:ext>
              </a:extLst>
            </p:cNvPr>
            <p:cNvPicPr>
              <a:picLocks noChangeAspect="1"/>
            </p:cNvPicPr>
            <p:nvPr/>
          </p:nvPicPr>
          <p:blipFill>
            <a:blip r:embed="rId100"/>
            <a:stretch>
              <a:fillRect/>
            </a:stretch>
          </p:blipFill>
          <p:spPr>
            <a:xfrm>
              <a:off x="5436725" y="5796999"/>
              <a:ext cx="477309" cy="376427"/>
            </a:xfrm>
            <a:prstGeom prst="rect">
              <a:avLst/>
            </a:prstGeom>
          </p:spPr>
        </p:pic>
        <p:pic>
          <p:nvPicPr>
            <p:cNvPr id="586" name="그림 585">
              <a:extLst>
                <a:ext uri="{FF2B5EF4-FFF2-40B4-BE49-F238E27FC236}">
                  <a16:creationId xmlns:a16="http://schemas.microsoft.com/office/drawing/2014/main" id="{C4120780-B423-44C0-9A2F-5BDF03EDAD84}"/>
                </a:ext>
              </a:extLst>
            </p:cNvPr>
            <p:cNvPicPr>
              <a:picLocks noChangeAspect="1"/>
            </p:cNvPicPr>
            <p:nvPr/>
          </p:nvPicPr>
          <p:blipFill>
            <a:blip r:embed="rId101" cstate="print">
              <a:extLst>
                <a:ext uri="{28A0092B-C50C-407E-A947-70E740481C1C}">
                  <a14:useLocalDpi xmlns:a14="http://schemas.microsoft.com/office/drawing/2010/main" val="0"/>
                </a:ext>
              </a:extLst>
            </a:blip>
            <a:stretch>
              <a:fillRect/>
            </a:stretch>
          </p:blipFill>
          <p:spPr>
            <a:xfrm>
              <a:off x="4318076" y="3840367"/>
              <a:ext cx="972897" cy="263232"/>
            </a:xfrm>
            <a:prstGeom prst="rect">
              <a:avLst/>
            </a:prstGeom>
          </p:spPr>
        </p:pic>
        <p:pic>
          <p:nvPicPr>
            <p:cNvPr id="587" name="그림 586">
              <a:extLst>
                <a:ext uri="{FF2B5EF4-FFF2-40B4-BE49-F238E27FC236}">
                  <a16:creationId xmlns:a16="http://schemas.microsoft.com/office/drawing/2014/main" id="{833BCEE3-BAD7-487B-969E-B358E52701F2}"/>
                </a:ext>
              </a:extLst>
            </p:cNvPr>
            <p:cNvPicPr>
              <a:picLocks noChangeAspect="1"/>
            </p:cNvPicPr>
            <p:nvPr/>
          </p:nvPicPr>
          <p:blipFill>
            <a:blip r:embed="rId102" cstate="print">
              <a:extLst>
                <a:ext uri="{28A0092B-C50C-407E-A947-70E740481C1C}">
                  <a14:useLocalDpi xmlns:a14="http://schemas.microsoft.com/office/drawing/2010/main" val="0"/>
                </a:ext>
              </a:extLst>
            </a:blip>
            <a:stretch>
              <a:fillRect/>
            </a:stretch>
          </p:blipFill>
          <p:spPr>
            <a:xfrm>
              <a:off x="4317652" y="6012385"/>
              <a:ext cx="906547" cy="177300"/>
            </a:xfrm>
            <a:prstGeom prst="rect">
              <a:avLst/>
            </a:prstGeom>
          </p:spPr>
        </p:pic>
        <p:pic>
          <p:nvPicPr>
            <p:cNvPr id="588" name="그림 587">
              <a:extLst>
                <a:ext uri="{FF2B5EF4-FFF2-40B4-BE49-F238E27FC236}">
                  <a16:creationId xmlns:a16="http://schemas.microsoft.com/office/drawing/2014/main" id="{D601A72B-3717-4240-9E02-3A5B12621699}"/>
                </a:ext>
              </a:extLst>
            </p:cNvPr>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4531649" y="4541962"/>
              <a:ext cx="659897" cy="355517"/>
            </a:xfrm>
            <a:prstGeom prst="rect">
              <a:avLst/>
            </a:prstGeom>
          </p:spPr>
        </p:pic>
        <p:pic>
          <p:nvPicPr>
            <p:cNvPr id="589" name="그림 588">
              <a:extLst>
                <a:ext uri="{FF2B5EF4-FFF2-40B4-BE49-F238E27FC236}">
                  <a16:creationId xmlns:a16="http://schemas.microsoft.com/office/drawing/2014/main" id="{DD1BE623-A3FE-43D9-B445-F009F82054B6}"/>
                </a:ext>
              </a:extLst>
            </p:cNvPr>
            <p:cNvPicPr>
              <a:picLocks noChangeAspect="1"/>
            </p:cNvPicPr>
            <p:nvPr/>
          </p:nvPicPr>
          <p:blipFill>
            <a:blip r:embed="rId104" cstate="print">
              <a:extLst>
                <a:ext uri="{28A0092B-C50C-407E-A947-70E740481C1C}">
                  <a14:useLocalDpi xmlns:a14="http://schemas.microsoft.com/office/drawing/2010/main" val="0"/>
                </a:ext>
              </a:extLst>
            </a:blip>
            <a:stretch>
              <a:fillRect/>
            </a:stretch>
          </p:blipFill>
          <p:spPr>
            <a:xfrm>
              <a:off x="5057793" y="4921055"/>
              <a:ext cx="882059" cy="371975"/>
            </a:xfrm>
            <a:prstGeom prst="rect">
              <a:avLst/>
            </a:prstGeom>
          </p:spPr>
        </p:pic>
        <p:pic>
          <p:nvPicPr>
            <p:cNvPr id="590" name="그림 589">
              <a:extLst>
                <a:ext uri="{FF2B5EF4-FFF2-40B4-BE49-F238E27FC236}">
                  <a16:creationId xmlns:a16="http://schemas.microsoft.com/office/drawing/2014/main" id="{51967A73-8680-4AD0-A343-6E3E298D740E}"/>
                </a:ext>
              </a:extLst>
            </p:cNvPr>
            <p:cNvPicPr>
              <a:picLocks noChangeAspect="1"/>
            </p:cNvPicPr>
            <p:nvPr/>
          </p:nvPicPr>
          <p:blipFill>
            <a:blip r:embed="rId105" cstate="print">
              <a:extLst>
                <a:ext uri="{28A0092B-C50C-407E-A947-70E740481C1C}">
                  <a14:useLocalDpi xmlns:a14="http://schemas.microsoft.com/office/drawing/2010/main" val="0"/>
                </a:ext>
              </a:extLst>
            </a:blip>
            <a:stretch>
              <a:fillRect/>
            </a:stretch>
          </p:blipFill>
          <p:spPr>
            <a:xfrm>
              <a:off x="5468216" y="2744296"/>
              <a:ext cx="438874" cy="274073"/>
            </a:xfrm>
            <a:prstGeom prst="rect">
              <a:avLst/>
            </a:prstGeom>
          </p:spPr>
        </p:pic>
        <p:pic>
          <p:nvPicPr>
            <p:cNvPr id="591" name="그림 590">
              <a:extLst>
                <a:ext uri="{FF2B5EF4-FFF2-40B4-BE49-F238E27FC236}">
                  <a16:creationId xmlns:a16="http://schemas.microsoft.com/office/drawing/2014/main" id="{F6A73105-E3FB-4891-9146-5E69654742EF}"/>
                </a:ext>
              </a:extLst>
            </p:cNvPr>
            <p:cNvPicPr>
              <a:picLocks noChangeAspect="1"/>
            </p:cNvPicPr>
            <p:nvPr/>
          </p:nvPicPr>
          <p:blipFill>
            <a:blip r:embed="rId106" cstate="print">
              <a:extLst>
                <a:ext uri="{28A0092B-C50C-407E-A947-70E740481C1C}">
                  <a14:useLocalDpi xmlns:a14="http://schemas.microsoft.com/office/drawing/2010/main" val="0"/>
                </a:ext>
              </a:extLst>
            </a:blip>
            <a:stretch>
              <a:fillRect/>
            </a:stretch>
          </p:blipFill>
          <p:spPr>
            <a:xfrm>
              <a:off x="3359801" y="5994176"/>
              <a:ext cx="808135" cy="210899"/>
            </a:xfrm>
            <a:prstGeom prst="rect">
              <a:avLst/>
            </a:prstGeom>
          </p:spPr>
        </p:pic>
        <p:pic>
          <p:nvPicPr>
            <p:cNvPr id="592" name="그림 591">
              <a:extLst>
                <a:ext uri="{FF2B5EF4-FFF2-40B4-BE49-F238E27FC236}">
                  <a16:creationId xmlns:a16="http://schemas.microsoft.com/office/drawing/2014/main" id="{156F1E99-EAB7-476D-87D9-557071CB541C}"/>
                </a:ext>
              </a:extLst>
            </p:cNvPr>
            <p:cNvPicPr>
              <a:picLocks noChangeAspect="1"/>
            </p:cNvPicPr>
            <p:nvPr/>
          </p:nvPicPr>
          <p:blipFill>
            <a:blip r:embed="rId107"/>
            <a:stretch>
              <a:fillRect/>
            </a:stretch>
          </p:blipFill>
          <p:spPr>
            <a:xfrm>
              <a:off x="4237428" y="4178845"/>
              <a:ext cx="741603" cy="311290"/>
            </a:xfrm>
            <a:prstGeom prst="rect">
              <a:avLst/>
            </a:prstGeom>
          </p:spPr>
        </p:pic>
        <p:sp>
          <p:nvSpPr>
            <p:cNvPr id="593" name="직사각형 592">
              <a:extLst>
                <a:ext uri="{FF2B5EF4-FFF2-40B4-BE49-F238E27FC236}">
                  <a16:creationId xmlns:a16="http://schemas.microsoft.com/office/drawing/2014/main" id="{73719CFC-61FF-41B2-BACB-27488921036F}"/>
                </a:ext>
              </a:extLst>
            </p:cNvPr>
            <p:cNvSpPr/>
            <p:nvPr/>
          </p:nvSpPr>
          <p:spPr>
            <a:xfrm>
              <a:off x="518473" y="1588970"/>
              <a:ext cx="2677546" cy="392717"/>
            </a:xfrm>
            <a:prstGeom prst="rect">
              <a:avLst/>
            </a:prstGeom>
            <a:solidFill>
              <a:srgbClr val="00B492"/>
            </a:solidFill>
            <a:ln w="6350" cap="flat" cmpd="sng" algn="ctr">
              <a:noFill/>
              <a:prstDash val="solid"/>
              <a:miter lim="800000"/>
            </a:ln>
            <a:effectLst/>
          </p:spPr>
          <p:txBody>
            <a:bodyPr anchor="ctr"/>
            <a:lstStyle/>
            <a:p>
              <a:pPr lvl="0" algn="ctr">
                <a:defRPr/>
              </a:pPr>
              <a:r>
                <a:rPr lang="ko-KR" altLang="en-US" sz="1400" b="1" kern="0" dirty="0">
                  <a:solidFill>
                    <a:prstClr val="white"/>
                  </a:solidFill>
                </a:rPr>
                <a:t>금융</a:t>
              </a:r>
              <a:r>
                <a:rPr lang="en-US" altLang="ko-KR" sz="1400" b="1" kern="0" dirty="0">
                  <a:solidFill>
                    <a:prstClr val="white"/>
                  </a:solidFill>
                </a:rPr>
                <a:t>, </a:t>
              </a:r>
              <a:r>
                <a:rPr lang="ko-KR" altLang="en-US" sz="1400" b="1" kern="0" dirty="0">
                  <a:solidFill>
                    <a:prstClr val="white"/>
                  </a:solidFill>
                </a:rPr>
                <a:t>통신</a:t>
              </a:r>
              <a:r>
                <a:rPr lang="en-US" altLang="ko-KR" sz="1400" b="1" kern="0" dirty="0">
                  <a:solidFill>
                    <a:prstClr val="white"/>
                  </a:solidFill>
                </a:rPr>
                <a:t>, </a:t>
              </a:r>
              <a:r>
                <a:rPr lang="ko-KR" altLang="en-US" sz="1400" b="1" kern="0" dirty="0">
                  <a:solidFill>
                    <a:prstClr val="white"/>
                  </a:solidFill>
                </a:rPr>
                <a:t>하이테크</a:t>
              </a:r>
              <a:endParaRPr lang="en-US" altLang="ko-KR" sz="1400" b="1" kern="0" dirty="0">
                <a:solidFill>
                  <a:prstClr val="white"/>
                </a:solidFill>
              </a:endParaRPr>
            </a:p>
          </p:txBody>
        </p:sp>
        <p:sp>
          <p:nvSpPr>
            <p:cNvPr id="594" name="직사각형 593">
              <a:extLst>
                <a:ext uri="{FF2B5EF4-FFF2-40B4-BE49-F238E27FC236}">
                  <a16:creationId xmlns:a16="http://schemas.microsoft.com/office/drawing/2014/main" id="{BCCFA9A8-BA7A-470B-8621-8609B6A71B08}"/>
                </a:ext>
              </a:extLst>
            </p:cNvPr>
            <p:cNvSpPr/>
            <p:nvPr/>
          </p:nvSpPr>
          <p:spPr>
            <a:xfrm>
              <a:off x="6113913" y="1588970"/>
              <a:ext cx="2677546" cy="392717"/>
            </a:xfrm>
            <a:prstGeom prst="rect">
              <a:avLst/>
            </a:prstGeom>
            <a:solidFill>
              <a:srgbClr val="00B492"/>
            </a:solidFill>
            <a:ln w="6350" cap="flat" cmpd="sng" algn="ctr">
              <a:noFill/>
              <a:prstDash val="solid"/>
              <a:miter lim="800000"/>
            </a:ln>
            <a:effectLst/>
          </p:spPr>
          <p:txBody>
            <a:bodyPr anchor="ctr"/>
            <a:lstStyle/>
            <a:p>
              <a:pPr lvl="0" algn="ctr" defTabSz="914400">
                <a:defRPr/>
              </a:pPr>
              <a:r>
                <a:rPr lang="ko-KR" altLang="en-US" sz="1400" b="1" kern="0" dirty="0">
                  <a:solidFill>
                    <a:prstClr val="white"/>
                  </a:solidFill>
                  <a:latin typeface="맑은 고딕" panose="020F0502020204030204"/>
                  <a:ea typeface="맑은 고딕" panose="020B0503020000020004" pitchFamily="50" charset="-127"/>
                </a:rPr>
                <a:t>공공</a:t>
              </a:r>
              <a:endParaRPr lang="en-US" altLang="ko-KR" sz="1400" b="1" kern="0" dirty="0">
                <a:solidFill>
                  <a:prstClr val="white"/>
                </a:solidFill>
                <a:latin typeface="맑은 고딕" panose="020F0502020204030204"/>
                <a:ea typeface="맑은 고딕" panose="020B0503020000020004" pitchFamily="50" charset="-127"/>
              </a:endParaRPr>
            </a:p>
          </p:txBody>
        </p:sp>
        <p:sp>
          <p:nvSpPr>
            <p:cNvPr id="595" name="직사각형 594">
              <a:extLst>
                <a:ext uri="{FF2B5EF4-FFF2-40B4-BE49-F238E27FC236}">
                  <a16:creationId xmlns:a16="http://schemas.microsoft.com/office/drawing/2014/main" id="{B84CAFC4-A9CF-4185-9CB6-C44048F09D5F}"/>
                </a:ext>
              </a:extLst>
            </p:cNvPr>
            <p:cNvSpPr/>
            <p:nvPr/>
          </p:nvSpPr>
          <p:spPr>
            <a:xfrm>
              <a:off x="8922566" y="1588970"/>
              <a:ext cx="2677546" cy="392717"/>
            </a:xfrm>
            <a:prstGeom prst="rect">
              <a:avLst/>
            </a:prstGeom>
            <a:solidFill>
              <a:srgbClr val="00B492"/>
            </a:solidFill>
            <a:ln w="6350" cap="flat" cmpd="sng" algn="ctr">
              <a:noFill/>
              <a:prstDash val="solid"/>
              <a:miter lim="800000"/>
            </a:ln>
            <a:effectLst/>
          </p:spPr>
          <p:txBody>
            <a:bodyPr anchor="ctr"/>
            <a:lstStyle/>
            <a:p>
              <a:pPr lvl="0" algn="ctr">
                <a:defRPr/>
              </a:pPr>
              <a:r>
                <a:rPr lang="ko-KR" altLang="en-US" sz="1400" b="1" kern="0" dirty="0">
                  <a:solidFill>
                    <a:prstClr val="white"/>
                  </a:solidFill>
                </a:rPr>
                <a:t>교육</a:t>
              </a:r>
              <a:r>
                <a:rPr lang="en-US" altLang="ko-KR" sz="1400" b="1" kern="0" dirty="0">
                  <a:solidFill>
                    <a:prstClr val="white"/>
                  </a:solidFill>
                </a:rPr>
                <a:t>, </a:t>
              </a:r>
              <a:r>
                <a:rPr lang="ko-KR" altLang="en-US" sz="1400" b="1" kern="0" dirty="0">
                  <a:solidFill>
                    <a:prstClr val="white"/>
                  </a:solidFill>
                </a:rPr>
                <a:t>병원</a:t>
              </a:r>
              <a:endParaRPr lang="en-US" altLang="ko-KR" sz="1400" b="1" kern="0" dirty="0">
                <a:solidFill>
                  <a:prstClr val="white"/>
                </a:solidFill>
              </a:endParaRPr>
            </a:p>
          </p:txBody>
        </p:sp>
      </p:grpSp>
    </p:spTree>
    <p:extLst>
      <p:ext uri="{BB962C8B-B14F-4D97-AF65-F5344CB8AC3E}">
        <p14:creationId xmlns:p14="http://schemas.microsoft.com/office/powerpoint/2010/main" val="313500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2098042"/>
            <a:ext cx="6001839" cy="1015663"/>
          </a:xfrm>
        </p:spPr>
        <p:txBody>
          <a:bodyPr anchor="ctr"/>
          <a:lstStyle/>
          <a:p>
            <a:r>
              <a:rPr lang="ko-KR" altLang="en-US" dirty="0"/>
              <a:t>제품 소개 요약</a:t>
            </a:r>
            <a:endParaRPr lang="en-NL" dirty="0"/>
          </a:p>
        </p:txBody>
      </p:sp>
    </p:spTree>
    <p:extLst>
      <p:ext uri="{BB962C8B-B14F-4D97-AF65-F5344CB8AC3E}">
        <p14:creationId xmlns:p14="http://schemas.microsoft.com/office/powerpoint/2010/main" val="42634712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hidden="1">
            <a:extLst>
              <a:ext uri="{FF2B5EF4-FFF2-40B4-BE49-F238E27FC236}">
                <a16:creationId xmlns:a16="http://schemas.microsoft.com/office/drawing/2014/main" id="{E57E5EB7-9A27-4B89-9CE7-DF7BC1652084}"/>
              </a:ext>
            </a:extLst>
          </p:cNvPr>
          <p:cNvPicPr>
            <a:picLocks noChangeAspect="1"/>
          </p:cNvPicPr>
          <p:nvPr/>
        </p:nvPicPr>
        <p:blipFill>
          <a:blip r:embed="rId3"/>
          <a:stretch>
            <a:fillRect/>
          </a:stretch>
        </p:blipFill>
        <p:spPr>
          <a:xfrm>
            <a:off x="-581026" y="-274142"/>
            <a:ext cx="10525125" cy="5920383"/>
          </a:xfrm>
          <a:prstGeom prst="rect">
            <a:avLst/>
          </a:prstGeom>
        </p:spPr>
      </p:pic>
      <p:pic>
        <p:nvPicPr>
          <p:cNvPr id="22" name="Picture 21" hidden="1">
            <a:extLst>
              <a:ext uri="{FF2B5EF4-FFF2-40B4-BE49-F238E27FC236}">
                <a16:creationId xmlns:a16="http://schemas.microsoft.com/office/drawing/2014/main" id="{5DCB5F4E-5FF0-45E6-83CB-7F798FC25DB8}"/>
              </a:ext>
            </a:extLst>
          </p:cNvPr>
          <p:cNvPicPr>
            <a:picLocks noChangeAspect="1"/>
          </p:cNvPicPr>
          <p:nvPr/>
        </p:nvPicPr>
        <p:blipFill>
          <a:blip r:embed="rId4"/>
          <a:stretch>
            <a:fillRect/>
          </a:stretch>
        </p:blipFill>
        <p:spPr>
          <a:xfrm>
            <a:off x="-581026" y="-274142"/>
            <a:ext cx="10525125" cy="5920383"/>
          </a:xfrm>
          <a:prstGeom prst="rect">
            <a:avLst/>
          </a:prstGeom>
        </p:spPr>
      </p:pic>
      <p:sp>
        <p:nvSpPr>
          <p:cNvPr id="103" name="TextBox 102">
            <a:extLst>
              <a:ext uri="{FF2B5EF4-FFF2-40B4-BE49-F238E27FC236}">
                <a16:creationId xmlns:a16="http://schemas.microsoft.com/office/drawing/2014/main" id="{C7E45414-3ABF-4485-A8BE-7182A89FC047}"/>
              </a:ext>
            </a:extLst>
          </p:cNvPr>
          <p:cNvSpPr txBox="1"/>
          <p:nvPr/>
        </p:nvSpPr>
        <p:spPr>
          <a:xfrm>
            <a:off x="3722339" y="3233279"/>
            <a:ext cx="2665732" cy="276999"/>
          </a:xfrm>
          <a:prstGeom prst="rect">
            <a:avLst/>
          </a:prstGeom>
          <a:ln>
            <a:noFill/>
          </a:ln>
        </p:spPr>
        <p:txBody>
          <a:bodyPr wrap="square" lIns="0" rIns="0" rtlCol="0" anchor="ctr">
            <a:spAutoFit/>
          </a:bodyPr>
          <a:lstStyle/>
          <a:p>
            <a:pPr algn="ctr" defTabSz="685783">
              <a:defRPr/>
            </a:pPr>
            <a:r>
              <a:rPr lang="en-US" sz="1200">
                <a:solidFill>
                  <a:srgbClr val="FFFFFF"/>
                </a:solidFill>
                <a:latin typeface="Tahoma"/>
                <a:ea typeface="Tahoma" panose="020B0604030504040204" pitchFamily="34" charset="0"/>
                <a:cs typeface="Tahoma" panose="020B0604030504040204" pitchFamily="34" charset="0"/>
              </a:rPr>
              <a:t>Backup &amp; Replication</a:t>
            </a:r>
          </a:p>
        </p:txBody>
      </p:sp>
      <p:sp>
        <p:nvSpPr>
          <p:cNvPr id="104" name="Rectangle 103">
            <a:extLst>
              <a:ext uri="{FF2B5EF4-FFF2-40B4-BE49-F238E27FC236}">
                <a16:creationId xmlns:a16="http://schemas.microsoft.com/office/drawing/2014/main" id="{D6F773C1-DA7E-43F2-84F4-C8807AC6947C}"/>
              </a:ext>
            </a:extLst>
          </p:cNvPr>
          <p:cNvSpPr/>
          <p:nvPr/>
        </p:nvSpPr>
        <p:spPr bwMode="auto">
          <a:xfrm>
            <a:off x="2225294" y="3546193"/>
            <a:ext cx="4796704" cy="284573"/>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05" name="Rectangle 104">
            <a:extLst>
              <a:ext uri="{FF2B5EF4-FFF2-40B4-BE49-F238E27FC236}">
                <a16:creationId xmlns:a16="http://schemas.microsoft.com/office/drawing/2014/main" id="{3FF8C2E8-574E-482F-A4CD-D264117D53C9}"/>
              </a:ext>
            </a:extLst>
          </p:cNvPr>
          <p:cNvSpPr/>
          <p:nvPr/>
        </p:nvSpPr>
        <p:spPr bwMode="auto">
          <a:xfrm>
            <a:off x="2225293" y="2861495"/>
            <a:ext cx="4796705" cy="657029"/>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06" name="Rectangle 105">
            <a:extLst>
              <a:ext uri="{FF2B5EF4-FFF2-40B4-BE49-F238E27FC236}">
                <a16:creationId xmlns:a16="http://schemas.microsoft.com/office/drawing/2014/main" id="{B31AFDC1-C4BE-4E95-A02B-98B1F855C7DB}"/>
              </a:ext>
            </a:extLst>
          </p:cNvPr>
          <p:cNvSpPr/>
          <p:nvPr/>
        </p:nvSpPr>
        <p:spPr bwMode="auto">
          <a:xfrm>
            <a:off x="2225293" y="2225835"/>
            <a:ext cx="4796705" cy="284746"/>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07" name="TextBox 106">
            <a:extLst>
              <a:ext uri="{FF2B5EF4-FFF2-40B4-BE49-F238E27FC236}">
                <a16:creationId xmlns:a16="http://schemas.microsoft.com/office/drawing/2014/main" id="{A6075554-EF74-4849-A77C-E3B21D1BFC62}"/>
              </a:ext>
            </a:extLst>
          </p:cNvPr>
          <p:cNvSpPr txBox="1"/>
          <p:nvPr/>
        </p:nvSpPr>
        <p:spPr>
          <a:xfrm>
            <a:off x="3473471" y="2884596"/>
            <a:ext cx="2433243" cy="307777"/>
          </a:xfrm>
          <a:prstGeom prst="rect">
            <a:avLst/>
          </a:prstGeom>
          <a:ln>
            <a:noFill/>
          </a:ln>
        </p:spPr>
        <p:txBody>
          <a:bodyPr wrap="square" lIns="0" rIns="0"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백업 및 복제</a:t>
            </a:r>
          </a:p>
        </p:txBody>
      </p:sp>
      <p:sp>
        <p:nvSpPr>
          <p:cNvPr id="108" name="Rectangle 107">
            <a:extLst>
              <a:ext uri="{FF2B5EF4-FFF2-40B4-BE49-F238E27FC236}">
                <a16:creationId xmlns:a16="http://schemas.microsoft.com/office/drawing/2014/main" id="{542E771C-4563-49A8-8D79-EC71CD357BD3}"/>
              </a:ext>
            </a:extLst>
          </p:cNvPr>
          <p:cNvSpPr/>
          <p:nvPr/>
        </p:nvSpPr>
        <p:spPr>
          <a:xfrm>
            <a:off x="3480683" y="2214449"/>
            <a:ext cx="2418816" cy="307777"/>
          </a:xfrm>
          <a:prstGeom prst="rect">
            <a:avLst/>
          </a:prstGeom>
        </p:spPr>
        <p:txBody>
          <a:bodyPr wrap="square">
            <a:spAutoFit/>
          </a:bodyPr>
          <a:lstStyle/>
          <a:p>
            <a:pPr algn="ctr" defTabSz="914378">
              <a:defRPr/>
            </a:pPr>
            <a:r>
              <a:rPr lang="ko-KR" altLang="en-US" sz="1400" b="1" kern="0" dirty="0">
                <a:solidFill>
                  <a:srgbClr val="003738"/>
                </a:solidFill>
              </a:rPr>
              <a:t>모니터링 및 분석</a:t>
            </a:r>
          </a:p>
        </p:txBody>
      </p:sp>
      <p:sp>
        <p:nvSpPr>
          <p:cNvPr id="109" name="Rectangle 108">
            <a:extLst>
              <a:ext uri="{FF2B5EF4-FFF2-40B4-BE49-F238E27FC236}">
                <a16:creationId xmlns:a16="http://schemas.microsoft.com/office/drawing/2014/main" id="{8F7A61DB-3898-4227-B597-CFFA8242DA01}"/>
              </a:ext>
            </a:extLst>
          </p:cNvPr>
          <p:cNvSpPr/>
          <p:nvPr/>
        </p:nvSpPr>
        <p:spPr bwMode="auto">
          <a:xfrm>
            <a:off x="3802858" y="3214927"/>
            <a:ext cx="1791629" cy="202403"/>
          </a:xfrm>
          <a:prstGeom prst="rect">
            <a:avLst/>
          </a:prstGeom>
          <a:solidFill>
            <a:srgbClr val="00DA43"/>
          </a:solidFill>
          <a:ln>
            <a:solidFill>
              <a:srgbClr val="003738"/>
            </a:solidFill>
            <a:prstDash val="dash"/>
          </a:ln>
        </p:spPr>
        <p:txBody>
          <a:bodyPr rot="0" spcFirstLastPara="0" vertOverflow="overflow" horzOverflow="overflow" vert="horz" wrap="square" lIns="68580" tIns="68580" rIns="36576"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100" kern="0">
                <a:solidFill>
                  <a:srgbClr val="003738"/>
                </a:solidFill>
                <a:latin typeface="Tahoma"/>
                <a:ea typeface="Segoe UI" pitchFamily="34" charset="0"/>
                <a:cs typeface="Calibri" panose="020F0502020204030204" pitchFamily="34" charset="0"/>
              </a:rPr>
              <a:t>DataLabs</a:t>
            </a:r>
          </a:p>
        </p:txBody>
      </p:sp>
      <p:sp>
        <p:nvSpPr>
          <p:cNvPr id="110" name="Rectangle 109">
            <a:extLst>
              <a:ext uri="{FF2B5EF4-FFF2-40B4-BE49-F238E27FC236}">
                <a16:creationId xmlns:a16="http://schemas.microsoft.com/office/drawing/2014/main" id="{DC9F911E-7133-40D5-AC56-8143C181E863}"/>
              </a:ext>
            </a:extLst>
          </p:cNvPr>
          <p:cNvSpPr/>
          <p:nvPr/>
        </p:nvSpPr>
        <p:spPr bwMode="auto">
          <a:xfrm>
            <a:off x="2225293" y="2539566"/>
            <a:ext cx="4796705" cy="284573"/>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11" name="TextBox 110">
            <a:extLst>
              <a:ext uri="{FF2B5EF4-FFF2-40B4-BE49-F238E27FC236}">
                <a16:creationId xmlns:a16="http://schemas.microsoft.com/office/drawing/2014/main" id="{9A4B8FEB-AC7E-4EC8-8211-97D5371772A7}"/>
              </a:ext>
            </a:extLst>
          </p:cNvPr>
          <p:cNvSpPr txBox="1"/>
          <p:nvPr/>
        </p:nvSpPr>
        <p:spPr>
          <a:xfrm>
            <a:off x="3933314" y="2527962"/>
            <a:ext cx="1513555" cy="307777"/>
          </a:xfrm>
          <a:prstGeom prst="rect">
            <a:avLst/>
          </a:prstGeom>
          <a:ln>
            <a:noFill/>
          </a:ln>
        </p:spPr>
        <p:txBody>
          <a:bodyPr wrap="square"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통합 서비스</a:t>
            </a:r>
          </a:p>
        </p:txBody>
      </p:sp>
      <p:sp>
        <p:nvSpPr>
          <p:cNvPr id="112" name="TextBox 111">
            <a:extLst>
              <a:ext uri="{FF2B5EF4-FFF2-40B4-BE49-F238E27FC236}">
                <a16:creationId xmlns:a16="http://schemas.microsoft.com/office/drawing/2014/main" id="{5DA4EB28-80F0-48D6-8E03-5F3E622ACBE0}"/>
              </a:ext>
            </a:extLst>
          </p:cNvPr>
          <p:cNvSpPr txBox="1"/>
          <p:nvPr/>
        </p:nvSpPr>
        <p:spPr>
          <a:xfrm>
            <a:off x="3514382" y="3534591"/>
            <a:ext cx="2351419" cy="307777"/>
          </a:xfrm>
          <a:prstGeom prst="rect">
            <a:avLst/>
          </a:prstGeom>
          <a:ln>
            <a:noFill/>
          </a:ln>
        </p:spPr>
        <p:txBody>
          <a:bodyPr wrap="square"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범용 스토리지 API</a:t>
            </a:r>
            <a:r>
              <a:rPr lang="en-US" altLang="ko-KR" sz="1400" b="1" dirty="0">
                <a:solidFill>
                  <a:srgbClr val="003738"/>
                </a:solidFill>
                <a:ea typeface="Tahoma" panose="020B0604030504040204" pitchFamily="34" charset="0"/>
                <a:cs typeface="Tahoma" panose="020B0604030504040204" pitchFamily="34" charset="0"/>
              </a:rPr>
              <a:t>s</a:t>
            </a:r>
            <a:endParaRPr lang="ko-KR" altLang="ko-KR" sz="1400" b="1" dirty="0">
              <a:solidFill>
                <a:srgbClr val="003738"/>
              </a:solidFill>
              <a:ea typeface="Tahoma" panose="020B0604030504040204" pitchFamily="34" charset="0"/>
              <a:cs typeface="Tahoma" panose="020B0604030504040204" pitchFamily="34" charset="0"/>
            </a:endParaRPr>
          </a:p>
        </p:txBody>
      </p:sp>
      <p:sp>
        <p:nvSpPr>
          <p:cNvPr id="113" name="TextBox 112">
            <a:extLst>
              <a:ext uri="{FF2B5EF4-FFF2-40B4-BE49-F238E27FC236}">
                <a16:creationId xmlns:a16="http://schemas.microsoft.com/office/drawing/2014/main" id="{C8AB5A5B-2972-4448-B4DD-BE017D3BC860}"/>
              </a:ext>
            </a:extLst>
          </p:cNvPr>
          <p:cNvSpPr txBox="1"/>
          <p:nvPr/>
        </p:nvSpPr>
        <p:spPr>
          <a:xfrm>
            <a:off x="6047708" y="904529"/>
            <a:ext cx="814159" cy="261610"/>
          </a:xfrm>
          <a:prstGeom prst="rect">
            <a:avLst/>
          </a:prstGeom>
          <a:ln>
            <a:noFill/>
          </a:ln>
        </p:spPr>
        <p:txBody>
          <a:bodyPr wrap="square" lIns="0" rtlCol="0" anchor="ctr">
            <a:spAutoFit/>
          </a:bodyPr>
          <a:lstStyle/>
          <a:p>
            <a:pPr defTabSz="685783">
              <a:defRPr/>
            </a:pPr>
            <a:r>
              <a:rPr lang="ko-KR" altLang="en-US" sz="1100" kern="0" dirty="0">
                <a:solidFill>
                  <a:srgbClr val="43FFC0"/>
                </a:solidFill>
                <a:ea typeface="Segoe UI" pitchFamily="34" charset="0"/>
                <a:cs typeface="Segoe UI" pitchFamily="34" charset="0"/>
              </a:rPr>
              <a:t>클라우드</a:t>
            </a:r>
            <a:endParaRPr lang="en-US" sz="1100" dirty="0">
              <a:solidFill>
                <a:srgbClr val="43FFC0"/>
              </a:solidFill>
              <a:latin typeface="Tahoma" panose="020B0604030504040204" pitchFamily="34" charset="0"/>
              <a:ea typeface="Tahoma" panose="020B0604030504040204" pitchFamily="34" charset="0"/>
              <a:cs typeface="Tahoma" panose="020B0604030504040204" pitchFamily="34" charset="0"/>
            </a:endParaRPr>
          </a:p>
        </p:txBody>
      </p:sp>
      <p:pic>
        <p:nvPicPr>
          <p:cNvPr id="114" name="Graphic 113">
            <a:extLst>
              <a:ext uri="{FF2B5EF4-FFF2-40B4-BE49-F238E27FC236}">
                <a16:creationId xmlns:a16="http://schemas.microsoft.com/office/drawing/2014/main" id="{67CCCFEE-82AF-40ED-8CA4-93F803E2E1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0516" y="1347908"/>
            <a:ext cx="981352" cy="130848"/>
          </a:xfrm>
          <a:prstGeom prst="rect">
            <a:avLst/>
          </a:prstGeom>
        </p:spPr>
      </p:pic>
      <p:pic>
        <p:nvPicPr>
          <p:cNvPr id="115" name="Graphic 114">
            <a:extLst>
              <a:ext uri="{FF2B5EF4-FFF2-40B4-BE49-F238E27FC236}">
                <a16:creationId xmlns:a16="http://schemas.microsoft.com/office/drawing/2014/main" id="{7ED18329-F275-4D72-A9A5-423DAB1797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6144" y="1874727"/>
            <a:ext cx="678139" cy="146266"/>
          </a:xfrm>
          <a:prstGeom prst="rect">
            <a:avLst/>
          </a:prstGeom>
        </p:spPr>
      </p:pic>
      <p:sp>
        <p:nvSpPr>
          <p:cNvPr id="116" name="TextBox 115">
            <a:extLst>
              <a:ext uri="{FF2B5EF4-FFF2-40B4-BE49-F238E27FC236}">
                <a16:creationId xmlns:a16="http://schemas.microsoft.com/office/drawing/2014/main" id="{EF25C384-1D00-42F6-9522-C136D45B0310}"/>
              </a:ext>
            </a:extLst>
          </p:cNvPr>
          <p:cNvSpPr txBox="1"/>
          <p:nvPr/>
        </p:nvSpPr>
        <p:spPr>
          <a:xfrm>
            <a:off x="4767391" y="904856"/>
            <a:ext cx="571619" cy="261610"/>
          </a:xfrm>
          <a:prstGeom prst="rect">
            <a:avLst/>
          </a:prstGeom>
          <a:ln>
            <a:noFill/>
          </a:ln>
        </p:spPr>
        <p:txBody>
          <a:bodyPr wrap="square" lIns="0" rtlCol="0" anchor="ctr">
            <a:spAutoFit/>
          </a:bodyPr>
          <a:lstStyle/>
          <a:p>
            <a:pPr defTabSz="685783">
              <a:defRPr/>
            </a:pPr>
            <a:r>
              <a:rPr lang="en-US" sz="1100">
                <a:solidFill>
                  <a:srgbClr val="43FFC0"/>
                </a:solidFill>
                <a:latin typeface="Tahoma" panose="020B0604030504040204" pitchFamily="34" charset="0"/>
                <a:ea typeface="Tahoma" panose="020B0604030504040204" pitchFamily="34" charset="0"/>
                <a:cs typeface="Tahoma" panose="020B0604030504040204" pitchFamily="34" charset="0"/>
              </a:rPr>
              <a:t>SaaS</a:t>
            </a:r>
          </a:p>
        </p:txBody>
      </p:sp>
      <p:pic>
        <p:nvPicPr>
          <p:cNvPr id="117" name="Graphic 116">
            <a:extLst>
              <a:ext uri="{FF2B5EF4-FFF2-40B4-BE49-F238E27FC236}">
                <a16:creationId xmlns:a16="http://schemas.microsoft.com/office/drawing/2014/main" id="{CDE9D123-B364-4206-8EDE-40798423BF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52533" y="1340620"/>
            <a:ext cx="771243" cy="162367"/>
          </a:xfrm>
          <a:prstGeom prst="rect">
            <a:avLst/>
          </a:prstGeom>
        </p:spPr>
      </p:pic>
      <p:pic>
        <p:nvPicPr>
          <p:cNvPr id="118" name="Graphic 117">
            <a:extLst>
              <a:ext uri="{FF2B5EF4-FFF2-40B4-BE49-F238E27FC236}">
                <a16:creationId xmlns:a16="http://schemas.microsoft.com/office/drawing/2014/main" id="{0505C910-C07C-456E-8A55-5A70A934E2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05834" y="1700473"/>
            <a:ext cx="888653" cy="135230"/>
          </a:xfrm>
          <a:prstGeom prst="rect">
            <a:avLst/>
          </a:prstGeom>
        </p:spPr>
      </p:pic>
      <p:sp>
        <p:nvSpPr>
          <p:cNvPr id="119" name="TextBox 118">
            <a:extLst>
              <a:ext uri="{FF2B5EF4-FFF2-40B4-BE49-F238E27FC236}">
                <a16:creationId xmlns:a16="http://schemas.microsoft.com/office/drawing/2014/main" id="{1DD3EA74-9713-4908-A9EE-9BD1791E868F}"/>
              </a:ext>
            </a:extLst>
          </p:cNvPr>
          <p:cNvSpPr txBox="1"/>
          <p:nvPr/>
        </p:nvSpPr>
        <p:spPr>
          <a:xfrm>
            <a:off x="3648851" y="904856"/>
            <a:ext cx="795220" cy="261610"/>
          </a:xfrm>
          <a:prstGeom prst="rect">
            <a:avLst/>
          </a:prstGeom>
          <a:ln>
            <a:noFill/>
          </a:ln>
        </p:spPr>
        <p:txBody>
          <a:bodyPr wrap="square" lIns="0" rtlCol="0" anchor="ctr">
            <a:spAutoFit/>
          </a:bodyPr>
          <a:lstStyle/>
          <a:p>
            <a:pPr defTabSz="685783">
              <a:defRPr/>
            </a:pPr>
            <a:r>
              <a:rPr lang="ko-KR" altLang="en-US" sz="1100" kern="0" dirty="0">
                <a:solidFill>
                  <a:srgbClr val="43FFC0"/>
                </a:solidFill>
                <a:ea typeface="Segoe UI" pitchFamily="34" charset="0"/>
                <a:cs typeface="Segoe UI" pitchFamily="34" charset="0"/>
              </a:rPr>
              <a:t>물리환경</a:t>
            </a:r>
            <a:endParaRPr lang="en-US" sz="1100" dirty="0">
              <a:solidFill>
                <a:srgbClr val="43FFC0"/>
              </a:solidFill>
              <a:latin typeface="Tahoma" panose="020B0604030504040204" pitchFamily="34" charset="0"/>
              <a:ea typeface="Tahoma" panose="020B0604030504040204" pitchFamily="34" charset="0"/>
              <a:cs typeface="Tahoma" panose="020B0604030504040204" pitchFamily="34" charset="0"/>
            </a:endParaRPr>
          </a:p>
        </p:txBody>
      </p:sp>
      <p:pic>
        <p:nvPicPr>
          <p:cNvPr id="120" name="Graphic 119">
            <a:extLst>
              <a:ext uri="{FF2B5EF4-FFF2-40B4-BE49-F238E27FC236}">
                <a16:creationId xmlns:a16="http://schemas.microsoft.com/office/drawing/2014/main" id="{2188C493-B759-4BD5-B56A-C8A6653CB6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5378" y="1342410"/>
            <a:ext cx="666909" cy="158788"/>
          </a:xfrm>
          <a:prstGeom prst="rect">
            <a:avLst/>
          </a:prstGeom>
        </p:spPr>
      </p:pic>
      <p:pic>
        <p:nvPicPr>
          <p:cNvPr id="121" name="Graphic 120">
            <a:extLst>
              <a:ext uri="{FF2B5EF4-FFF2-40B4-BE49-F238E27FC236}">
                <a16:creationId xmlns:a16="http://schemas.microsoft.com/office/drawing/2014/main" id="{17EABD1A-5906-445E-BDD5-FB4AFBA2081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65379" y="1598113"/>
            <a:ext cx="442279" cy="198263"/>
          </a:xfrm>
          <a:prstGeom prst="rect">
            <a:avLst/>
          </a:prstGeom>
        </p:spPr>
      </p:pic>
      <p:pic>
        <p:nvPicPr>
          <p:cNvPr id="122" name="Graphic 121">
            <a:extLst>
              <a:ext uri="{FF2B5EF4-FFF2-40B4-BE49-F238E27FC236}">
                <a16:creationId xmlns:a16="http://schemas.microsoft.com/office/drawing/2014/main" id="{15A76B20-8792-4BB2-A03F-83A410E345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11590" y="1849645"/>
            <a:ext cx="206673" cy="206673"/>
          </a:xfrm>
          <a:prstGeom prst="rect">
            <a:avLst/>
          </a:prstGeom>
        </p:spPr>
      </p:pic>
      <p:pic>
        <p:nvPicPr>
          <p:cNvPr id="123" name="Graphic 122">
            <a:extLst>
              <a:ext uri="{FF2B5EF4-FFF2-40B4-BE49-F238E27FC236}">
                <a16:creationId xmlns:a16="http://schemas.microsoft.com/office/drawing/2014/main" id="{CAAB22D1-DCC5-4E0E-BEE3-2706088DC6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65379" y="1910938"/>
            <a:ext cx="511457" cy="170485"/>
          </a:xfrm>
          <a:prstGeom prst="rect">
            <a:avLst/>
          </a:prstGeom>
        </p:spPr>
      </p:pic>
      <p:pic>
        <p:nvPicPr>
          <p:cNvPr id="124" name="Graphic 123">
            <a:extLst>
              <a:ext uri="{FF2B5EF4-FFF2-40B4-BE49-F238E27FC236}">
                <a16:creationId xmlns:a16="http://schemas.microsoft.com/office/drawing/2014/main" id="{C571B81B-661A-47A8-92D8-3867A829F5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29233" y="1381843"/>
            <a:ext cx="666909" cy="90566"/>
          </a:xfrm>
          <a:prstGeom prst="rect">
            <a:avLst/>
          </a:prstGeom>
        </p:spPr>
      </p:pic>
      <p:pic>
        <p:nvPicPr>
          <p:cNvPr id="125" name="Graphic 124">
            <a:extLst>
              <a:ext uri="{FF2B5EF4-FFF2-40B4-BE49-F238E27FC236}">
                <a16:creationId xmlns:a16="http://schemas.microsoft.com/office/drawing/2014/main" id="{5DA30F1D-D576-48C3-9619-A983F479E84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1597" y="1617804"/>
            <a:ext cx="576097" cy="169440"/>
          </a:xfrm>
          <a:prstGeom prst="rect">
            <a:avLst/>
          </a:prstGeom>
        </p:spPr>
      </p:pic>
      <p:pic>
        <p:nvPicPr>
          <p:cNvPr id="126" name="Graphic 125">
            <a:extLst>
              <a:ext uri="{FF2B5EF4-FFF2-40B4-BE49-F238E27FC236}">
                <a16:creationId xmlns:a16="http://schemas.microsoft.com/office/drawing/2014/main" id="{3CB34BFB-57E1-4443-A259-BB6A202A0F4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98535" y="1969027"/>
            <a:ext cx="997708" cy="73904"/>
          </a:xfrm>
          <a:prstGeom prst="rect">
            <a:avLst/>
          </a:prstGeom>
        </p:spPr>
      </p:pic>
      <p:sp>
        <p:nvSpPr>
          <p:cNvPr id="127" name="TextBox 126">
            <a:extLst>
              <a:ext uri="{FF2B5EF4-FFF2-40B4-BE49-F238E27FC236}">
                <a16:creationId xmlns:a16="http://schemas.microsoft.com/office/drawing/2014/main" id="{7D980E6B-A16C-465C-BD1C-F5965CA0277E}"/>
              </a:ext>
            </a:extLst>
          </p:cNvPr>
          <p:cNvSpPr txBox="1"/>
          <p:nvPr/>
        </p:nvSpPr>
        <p:spPr>
          <a:xfrm>
            <a:off x="2204565" y="904856"/>
            <a:ext cx="777584" cy="261610"/>
          </a:xfrm>
          <a:prstGeom prst="rect">
            <a:avLst/>
          </a:prstGeom>
          <a:ln>
            <a:noFill/>
          </a:ln>
        </p:spPr>
        <p:txBody>
          <a:bodyPr wrap="square" lIns="0" rtlCol="0" anchor="ctr">
            <a:spAutoFit/>
          </a:bodyPr>
          <a:lstStyle/>
          <a:p>
            <a:pPr defTabSz="685783">
              <a:defRPr/>
            </a:pPr>
            <a:r>
              <a:rPr lang="ko-KR" altLang="en-US" sz="1100" kern="0" dirty="0">
                <a:solidFill>
                  <a:srgbClr val="43FFC0"/>
                </a:solidFill>
                <a:ea typeface="Segoe UI" pitchFamily="34" charset="0"/>
                <a:cs typeface="Segoe UI" pitchFamily="34" charset="0"/>
              </a:rPr>
              <a:t>가상환경</a:t>
            </a:r>
            <a:endParaRPr lang="en-US" sz="1100" dirty="0">
              <a:solidFill>
                <a:srgbClr val="43FFC0"/>
              </a:solidFill>
              <a:latin typeface="Tahoma" panose="020B0604030504040204" pitchFamily="34" charset="0"/>
              <a:ea typeface="Tahoma" panose="020B0604030504040204" pitchFamily="34" charset="0"/>
              <a:cs typeface="Tahoma" panose="020B0604030504040204" pitchFamily="34" charset="0"/>
            </a:endParaRPr>
          </a:p>
        </p:txBody>
      </p:sp>
      <p:sp>
        <p:nvSpPr>
          <p:cNvPr id="128" name="TextBox 127">
            <a:extLst>
              <a:ext uri="{FF2B5EF4-FFF2-40B4-BE49-F238E27FC236}">
                <a16:creationId xmlns:a16="http://schemas.microsoft.com/office/drawing/2014/main" id="{09F56306-2201-4793-A33A-347A298868C6}"/>
              </a:ext>
            </a:extLst>
          </p:cNvPr>
          <p:cNvSpPr txBox="1"/>
          <p:nvPr/>
        </p:nvSpPr>
        <p:spPr>
          <a:xfrm>
            <a:off x="6072928" y="4354382"/>
            <a:ext cx="892268" cy="200055"/>
          </a:xfrm>
          <a:prstGeom prst="rect">
            <a:avLst/>
          </a:prstGeom>
        </p:spPr>
        <p:txBody>
          <a:bodyPr wrap="square" lIns="0" rIns="0" rtlCol="0" anchor="ctr">
            <a:spAutoFit/>
          </a:bodyPr>
          <a:lstStyle/>
          <a:p>
            <a:pPr algn="ctr" defTabSz="685783">
              <a:defRPr/>
            </a:pPr>
            <a:r>
              <a:rPr lang="en-US" sz="700">
                <a:solidFill>
                  <a:srgbClr val="FFFFFF"/>
                </a:solidFill>
                <a:latin typeface="Tahoma"/>
              </a:rPr>
              <a:t>Object Storage</a:t>
            </a:r>
          </a:p>
        </p:txBody>
      </p:sp>
      <p:cxnSp>
        <p:nvCxnSpPr>
          <p:cNvPr id="129" name="Straight Connector 128">
            <a:extLst>
              <a:ext uri="{FF2B5EF4-FFF2-40B4-BE49-F238E27FC236}">
                <a16:creationId xmlns:a16="http://schemas.microsoft.com/office/drawing/2014/main" id="{BCF8F21B-7DEF-4EA6-93F2-E9A20AF575F3}"/>
              </a:ext>
            </a:extLst>
          </p:cNvPr>
          <p:cNvCxnSpPr>
            <a:cxnSpLocks/>
          </p:cNvCxnSpPr>
          <p:nvPr/>
        </p:nvCxnSpPr>
        <p:spPr>
          <a:xfrm>
            <a:off x="3648851" y="1176915"/>
            <a:ext cx="974795"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6A55413-3D79-4000-8A28-D72C192D3B44}"/>
              </a:ext>
            </a:extLst>
          </p:cNvPr>
          <p:cNvCxnSpPr>
            <a:cxnSpLocks/>
          </p:cNvCxnSpPr>
          <p:nvPr/>
        </p:nvCxnSpPr>
        <p:spPr>
          <a:xfrm>
            <a:off x="2203164" y="1176915"/>
            <a:ext cx="959215"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1260DDD-4924-4C31-B6FB-2755F53F7ACD}"/>
              </a:ext>
            </a:extLst>
          </p:cNvPr>
          <p:cNvCxnSpPr>
            <a:cxnSpLocks/>
          </p:cNvCxnSpPr>
          <p:nvPr/>
        </p:nvCxnSpPr>
        <p:spPr>
          <a:xfrm>
            <a:off x="4760042" y="1174678"/>
            <a:ext cx="954723"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F9F33E62-DEAA-4605-9E17-6A439713D3C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96096" y="2593867"/>
            <a:ext cx="209550" cy="209550"/>
          </a:xfrm>
          <a:prstGeom prst="rect">
            <a:avLst/>
          </a:prstGeom>
        </p:spPr>
      </p:pic>
      <p:pic>
        <p:nvPicPr>
          <p:cNvPr id="133" name="Graphic 132">
            <a:extLst>
              <a:ext uri="{FF2B5EF4-FFF2-40B4-BE49-F238E27FC236}">
                <a16:creationId xmlns:a16="http://schemas.microsoft.com/office/drawing/2014/main" id="{FF484EBA-8BE1-4458-8F33-6092B59B086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980562" y="2261028"/>
            <a:ext cx="228600" cy="209550"/>
          </a:xfrm>
          <a:prstGeom prst="rect">
            <a:avLst/>
          </a:prstGeom>
        </p:spPr>
      </p:pic>
      <p:pic>
        <p:nvPicPr>
          <p:cNvPr id="134" name="Graphic 133">
            <a:extLst>
              <a:ext uri="{FF2B5EF4-FFF2-40B4-BE49-F238E27FC236}">
                <a16:creationId xmlns:a16="http://schemas.microsoft.com/office/drawing/2014/main" id="{9B438254-47E4-4853-BF1E-08EA6F9D036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979332" y="3575321"/>
            <a:ext cx="226314" cy="226314"/>
          </a:xfrm>
          <a:prstGeom prst="rect">
            <a:avLst/>
          </a:prstGeom>
        </p:spPr>
      </p:pic>
      <p:pic>
        <p:nvPicPr>
          <p:cNvPr id="135" name="Graphic 134">
            <a:extLst>
              <a:ext uri="{FF2B5EF4-FFF2-40B4-BE49-F238E27FC236}">
                <a16:creationId xmlns:a16="http://schemas.microsoft.com/office/drawing/2014/main" id="{428501F9-771A-4D16-917B-CE884E034EC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974233" y="2947438"/>
            <a:ext cx="228600" cy="228600"/>
          </a:xfrm>
          <a:prstGeom prst="rect">
            <a:avLst/>
          </a:prstGeom>
        </p:spPr>
      </p:pic>
      <p:pic>
        <p:nvPicPr>
          <p:cNvPr id="136" name="Graphic 135">
            <a:extLst>
              <a:ext uri="{FF2B5EF4-FFF2-40B4-BE49-F238E27FC236}">
                <a16:creationId xmlns:a16="http://schemas.microsoft.com/office/drawing/2014/main" id="{1E2E07CA-21F0-4FCD-BBF2-BFB803D303B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533141" y="3935094"/>
            <a:ext cx="400041" cy="211133"/>
          </a:xfrm>
          <a:prstGeom prst="rect">
            <a:avLst/>
          </a:prstGeom>
        </p:spPr>
      </p:pic>
      <p:pic>
        <p:nvPicPr>
          <p:cNvPr id="137" name="Graphic 136">
            <a:extLst>
              <a:ext uri="{FF2B5EF4-FFF2-40B4-BE49-F238E27FC236}">
                <a16:creationId xmlns:a16="http://schemas.microsoft.com/office/drawing/2014/main" id="{CA5BB687-D454-47E6-AACB-A0F38A968F6F}"/>
              </a:ext>
            </a:extLst>
          </p:cNvPr>
          <p:cNvPicPr>
            <a:picLocks noChangeAspect="1"/>
          </p:cNvPicPr>
          <p:nvPr/>
        </p:nvPicPr>
        <p:blipFill>
          <a:blip r:embed="rId37" cstate="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563903" y="4526584"/>
            <a:ext cx="630045" cy="110462"/>
          </a:xfrm>
          <a:prstGeom prst="rect">
            <a:avLst/>
          </a:prstGeom>
        </p:spPr>
      </p:pic>
      <p:pic>
        <p:nvPicPr>
          <p:cNvPr id="138" name="Graphic 137">
            <a:extLst>
              <a:ext uri="{FF2B5EF4-FFF2-40B4-BE49-F238E27FC236}">
                <a16:creationId xmlns:a16="http://schemas.microsoft.com/office/drawing/2014/main" id="{BDBDA1F2-F2AC-4FC9-97B0-238B1A978AA2}"/>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2836916" y="4501787"/>
            <a:ext cx="373800" cy="149418"/>
          </a:xfrm>
          <a:prstGeom prst="rect">
            <a:avLst/>
          </a:prstGeom>
        </p:spPr>
      </p:pic>
      <p:pic>
        <p:nvPicPr>
          <p:cNvPr id="139" name="Graphic 138">
            <a:extLst>
              <a:ext uri="{FF2B5EF4-FFF2-40B4-BE49-F238E27FC236}">
                <a16:creationId xmlns:a16="http://schemas.microsoft.com/office/drawing/2014/main" id="{2941A368-6ACC-4DFD-90D5-FD89F5342E7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239538" y="3913582"/>
            <a:ext cx="698591" cy="292823"/>
          </a:xfrm>
          <a:prstGeom prst="rect">
            <a:avLst/>
          </a:prstGeom>
        </p:spPr>
      </p:pic>
      <p:pic>
        <p:nvPicPr>
          <p:cNvPr id="140" name="Graphic 139">
            <a:extLst>
              <a:ext uri="{FF2B5EF4-FFF2-40B4-BE49-F238E27FC236}">
                <a16:creationId xmlns:a16="http://schemas.microsoft.com/office/drawing/2014/main" id="{B85A1AF8-E4BC-4079-A527-0ABDAD3EFF4A}"/>
              </a:ext>
            </a:extLst>
          </p:cNvPr>
          <p:cNvPicPr>
            <a:picLocks noChangeAspect="1"/>
          </p:cNvPicPr>
          <p:nvPr/>
        </p:nvPicPr>
        <p:blipFill>
          <a:blip r:embed="rId43" cstate="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2243589" y="4303069"/>
            <a:ext cx="694540" cy="84384"/>
          </a:xfrm>
          <a:prstGeom prst="rect">
            <a:avLst/>
          </a:prstGeom>
        </p:spPr>
      </p:pic>
      <p:pic>
        <p:nvPicPr>
          <p:cNvPr id="141" name="Graphic 140">
            <a:extLst>
              <a:ext uri="{FF2B5EF4-FFF2-40B4-BE49-F238E27FC236}">
                <a16:creationId xmlns:a16="http://schemas.microsoft.com/office/drawing/2014/main" id="{18DF588D-0D67-47D7-B94C-5F83A81D15BA}"/>
              </a:ext>
            </a:extLst>
          </p:cNvPr>
          <p:cNvPicPr>
            <a:picLocks noChangeAspect="1"/>
          </p:cNvPicPr>
          <p:nvPr/>
        </p:nvPicPr>
        <p:blipFill>
          <a:blip r:embed="rId45" cstate="print">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3545081" y="4259353"/>
            <a:ext cx="841953" cy="146730"/>
          </a:xfrm>
          <a:prstGeom prst="rect">
            <a:avLst/>
          </a:prstGeom>
        </p:spPr>
      </p:pic>
      <p:pic>
        <p:nvPicPr>
          <p:cNvPr id="142" name="Graphic 141">
            <a:extLst>
              <a:ext uri="{FF2B5EF4-FFF2-40B4-BE49-F238E27FC236}">
                <a16:creationId xmlns:a16="http://schemas.microsoft.com/office/drawing/2014/main" id="{D4CA2595-8C21-43C3-A720-5E36B8A5415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767393" y="3959630"/>
            <a:ext cx="639725" cy="167445"/>
          </a:xfrm>
          <a:prstGeom prst="rect">
            <a:avLst/>
          </a:prstGeom>
        </p:spPr>
      </p:pic>
      <p:pic>
        <p:nvPicPr>
          <p:cNvPr id="143" name="Graphic 142">
            <a:extLst>
              <a:ext uri="{FF2B5EF4-FFF2-40B4-BE49-F238E27FC236}">
                <a16:creationId xmlns:a16="http://schemas.microsoft.com/office/drawing/2014/main" id="{A821957F-6317-44BC-8BC9-DC7A8E364F69}"/>
              </a:ext>
            </a:extLst>
          </p:cNvPr>
          <p:cNvPicPr>
            <a:picLocks noChangeAspect="1"/>
          </p:cNvPicPr>
          <p:nvPr/>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4770109" y="4525953"/>
            <a:ext cx="615911" cy="123182"/>
          </a:xfrm>
          <a:prstGeom prst="rect">
            <a:avLst/>
          </a:prstGeom>
        </p:spPr>
      </p:pic>
      <p:pic>
        <p:nvPicPr>
          <p:cNvPr id="144" name="Graphic 143">
            <a:extLst>
              <a:ext uri="{FF2B5EF4-FFF2-40B4-BE49-F238E27FC236}">
                <a16:creationId xmlns:a16="http://schemas.microsoft.com/office/drawing/2014/main" id="{AA2B5606-EEF0-4015-BED1-2BCF0FC878D3}"/>
              </a:ext>
            </a:extLst>
          </p:cNvPr>
          <p:cNvPicPr>
            <a:picLocks noChangeAspect="1"/>
          </p:cNvPicPr>
          <p:nvPr/>
        </p:nvPicPr>
        <p:blipFill>
          <a:blip r:embed="rId51" cstate="print">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5899485" y="1882161"/>
            <a:ext cx="285088" cy="170485"/>
          </a:xfrm>
          <a:prstGeom prst="rect">
            <a:avLst/>
          </a:prstGeom>
        </p:spPr>
      </p:pic>
      <p:pic>
        <p:nvPicPr>
          <p:cNvPr id="145" name="Picture 144">
            <a:extLst>
              <a:ext uri="{FF2B5EF4-FFF2-40B4-BE49-F238E27FC236}">
                <a16:creationId xmlns:a16="http://schemas.microsoft.com/office/drawing/2014/main" id="{4289A850-B920-4DFB-971B-D9EDADC9B4CC}"/>
              </a:ext>
            </a:extLst>
          </p:cNvPr>
          <p:cNvPicPr>
            <a:picLocks noChangeAspect="1"/>
          </p:cNvPicPr>
          <p:nvPr/>
        </p:nvPicPr>
        <p:blipFill>
          <a:blip r:embed="rId53" cstate="print">
            <a:biLevel thresh="25000"/>
            <a:extLst>
              <a:ext uri="{28A0092B-C50C-407E-A947-70E740481C1C}">
                <a14:useLocalDpi xmlns:a14="http://schemas.microsoft.com/office/drawing/2010/main"/>
              </a:ext>
            </a:extLst>
          </a:blip>
          <a:stretch>
            <a:fillRect/>
          </a:stretch>
        </p:blipFill>
        <p:spPr>
          <a:xfrm>
            <a:off x="5920520" y="1649407"/>
            <a:ext cx="883669" cy="89322"/>
          </a:xfrm>
          <a:prstGeom prst="rect">
            <a:avLst/>
          </a:prstGeom>
        </p:spPr>
      </p:pic>
      <p:pic>
        <p:nvPicPr>
          <p:cNvPr id="146" name="Graphic 145">
            <a:extLst>
              <a:ext uri="{FF2B5EF4-FFF2-40B4-BE49-F238E27FC236}">
                <a16:creationId xmlns:a16="http://schemas.microsoft.com/office/drawing/2014/main" id="{94284A88-4D58-4FDE-A68A-696CF3E91219}"/>
              </a:ext>
            </a:extLst>
          </p:cNvPr>
          <p:cNvPicPr>
            <a:picLocks noChangeAspect="1"/>
          </p:cNvPicPr>
          <p:nvPr/>
        </p:nvPicPr>
        <p:blipFill>
          <a:blip r:embed="rId54" cstate="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2225293" y="4511360"/>
            <a:ext cx="448535" cy="149418"/>
          </a:xfrm>
          <a:prstGeom prst="rect">
            <a:avLst/>
          </a:prstGeom>
        </p:spPr>
      </p:pic>
      <p:pic>
        <p:nvPicPr>
          <p:cNvPr id="147" name="Graphic 146">
            <a:extLst>
              <a:ext uri="{FF2B5EF4-FFF2-40B4-BE49-F238E27FC236}">
                <a16:creationId xmlns:a16="http://schemas.microsoft.com/office/drawing/2014/main" id="{049D7AE5-39F4-4D07-86EA-365D55A3C7D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340027" y="4115309"/>
            <a:ext cx="333375" cy="200025"/>
          </a:xfrm>
          <a:prstGeom prst="rect">
            <a:avLst/>
          </a:prstGeom>
        </p:spPr>
      </p:pic>
      <p:cxnSp>
        <p:nvCxnSpPr>
          <p:cNvPr id="148" name="Straight Connector 147">
            <a:extLst>
              <a:ext uri="{FF2B5EF4-FFF2-40B4-BE49-F238E27FC236}">
                <a16:creationId xmlns:a16="http://schemas.microsoft.com/office/drawing/2014/main" id="{5062E531-7DBD-4542-8E5F-15D5CA459129}"/>
              </a:ext>
            </a:extLst>
          </p:cNvPr>
          <p:cNvCxnSpPr>
            <a:cxnSpLocks/>
          </p:cNvCxnSpPr>
          <p:nvPr/>
        </p:nvCxnSpPr>
        <p:spPr>
          <a:xfrm>
            <a:off x="2217353" y="4757545"/>
            <a:ext cx="3497413"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7E8A1E0-98D4-4B2E-863E-1B39D159E943}"/>
              </a:ext>
            </a:extLst>
          </p:cNvPr>
          <p:cNvCxnSpPr>
            <a:cxnSpLocks/>
          </p:cNvCxnSpPr>
          <p:nvPr/>
        </p:nvCxnSpPr>
        <p:spPr>
          <a:xfrm>
            <a:off x="6047710" y="4757545"/>
            <a:ext cx="974288"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1804643-F596-4D1A-8656-227C1082DFD8}"/>
              </a:ext>
            </a:extLst>
          </p:cNvPr>
          <p:cNvCxnSpPr>
            <a:cxnSpLocks/>
          </p:cNvCxnSpPr>
          <p:nvPr/>
        </p:nvCxnSpPr>
        <p:spPr>
          <a:xfrm>
            <a:off x="6047710" y="1181721"/>
            <a:ext cx="974288"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592E9354-D757-4753-A390-46A5F81CFB91}"/>
              </a:ext>
            </a:extLst>
          </p:cNvPr>
          <p:cNvPicPr>
            <a:picLocks noChangeAspect="1"/>
          </p:cNvPicPr>
          <p:nvPr/>
        </p:nvPicPr>
        <p:blipFill>
          <a:blip r:embed="rId58" cstate="print">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775135" y="4215930"/>
            <a:ext cx="448535" cy="219170"/>
          </a:xfrm>
          <a:prstGeom prst="rect">
            <a:avLst/>
          </a:prstGeom>
        </p:spPr>
      </p:pic>
      <p:sp>
        <p:nvSpPr>
          <p:cNvPr id="56" name="Title 7">
            <a:extLst>
              <a:ext uri="{FF2B5EF4-FFF2-40B4-BE49-F238E27FC236}">
                <a16:creationId xmlns:a16="http://schemas.microsoft.com/office/drawing/2014/main" id="{C3CC2262-CD36-4FB0-9F6F-24728211DBBA}"/>
              </a:ext>
            </a:extLst>
          </p:cNvPr>
          <p:cNvSpPr txBox="1">
            <a:spLocks/>
          </p:cNvSpPr>
          <p:nvPr/>
        </p:nvSpPr>
        <p:spPr>
          <a:xfrm>
            <a:off x="360000" y="171451"/>
            <a:ext cx="8363938" cy="430887"/>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a:defRPr/>
            </a:pPr>
            <a:r>
              <a:rPr lang="ko-KR" altLang="en-US" sz="2800" dirty="0"/>
              <a:t>클라우드</a:t>
            </a:r>
            <a:r>
              <a:rPr lang="en-US" altLang="ko-KR" sz="2800" dirty="0"/>
              <a:t>, </a:t>
            </a:r>
            <a:r>
              <a:rPr lang="ko-KR" altLang="en-US" sz="2800" dirty="0"/>
              <a:t>가상화</a:t>
            </a:r>
            <a:r>
              <a:rPr lang="en-US" altLang="ko-KR" sz="2800" dirty="0"/>
              <a:t>, </a:t>
            </a:r>
            <a:r>
              <a:rPr lang="ko-KR" altLang="en-US" sz="2800" dirty="0"/>
              <a:t>물리서버를 위한 단일 플랫폼</a:t>
            </a:r>
          </a:p>
        </p:txBody>
      </p:sp>
    </p:spTree>
    <p:extLst>
      <p:ext uri="{BB962C8B-B14F-4D97-AF65-F5344CB8AC3E}">
        <p14:creationId xmlns:p14="http://schemas.microsoft.com/office/powerpoint/2010/main" val="2246100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가상환경 기능 요약</a:t>
            </a:r>
            <a:endParaRPr lang="ko-KR" sz="2400" dirty="0">
              <a:solidFill>
                <a:schemeClr val="bg1"/>
              </a:solidFill>
              <a:ea typeface="+mj-lt"/>
              <a:cs typeface="+mj-lt"/>
            </a:endParaRPr>
          </a:p>
        </p:txBody>
      </p:sp>
      <p:sp>
        <p:nvSpPr>
          <p:cNvPr id="29" name="Content Placeholder 1">
            <a:extLst>
              <a:ext uri="{FF2B5EF4-FFF2-40B4-BE49-F238E27FC236}">
                <a16:creationId xmlns:a16="http://schemas.microsoft.com/office/drawing/2014/main" id="{F750525E-BF62-4465-9A7C-E1563EDD213B}"/>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가상화 환경에서 에이전트리스 기반의 모든 백업 및 복구를 제공하며</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수분 이내에 즉시 </a:t>
            </a:r>
            <a:r>
              <a:rPr lang="en-US" altLang="ko-KR" sz="1400" b="1" dirty="0">
                <a:solidFill>
                  <a:srgbClr val="00E296"/>
                </a:solidFill>
                <a:latin typeface="맑은 고딕" panose="020B0503020000020004" pitchFamily="50" charset="-127"/>
                <a:ea typeface="맑은 고딕" panose="020B0503020000020004" pitchFamily="50" charset="-127"/>
              </a:rPr>
              <a:t>VM </a:t>
            </a:r>
            <a:r>
              <a:rPr lang="ko-KR" altLang="en-US" sz="1400" b="1" dirty="0">
                <a:solidFill>
                  <a:srgbClr val="00E296"/>
                </a:solidFill>
                <a:latin typeface="맑은 고딕" panose="020B0503020000020004" pitchFamily="50" charset="-127"/>
                <a:ea typeface="맑은 고딕" panose="020B0503020000020004" pitchFamily="50" charset="-127"/>
              </a:rPr>
              <a:t>서비스 </a:t>
            </a:r>
            <a:r>
              <a:rPr lang="ko-KR" altLang="en-US" sz="1400" b="1" dirty="0">
                <a:solidFill>
                  <a:schemeClr val="bg1"/>
                </a:solidFill>
                <a:latin typeface="맑은 고딕" panose="020B0503020000020004" pitchFamily="50" charset="-127"/>
                <a:ea typeface="맑은 고딕" panose="020B0503020000020004" pitchFamily="50" charset="-127"/>
              </a:rPr>
              <a:t>재개</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및</a:t>
            </a:r>
            <a:r>
              <a:rPr lang="en-US" altLang="ko-KR" sz="1400" b="1" dirty="0">
                <a:solidFill>
                  <a:schemeClr val="bg1"/>
                </a:solidFill>
                <a:latin typeface="맑은 고딕" panose="020B0503020000020004" pitchFamily="50" charset="-127"/>
                <a:ea typeface="맑은 고딕" panose="020B0503020000020004" pitchFamily="50" charset="-127"/>
              </a:rPr>
              <a:t> VM/</a:t>
            </a:r>
            <a:r>
              <a:rPr lang="ko-KR" altLang="en-US" sz="1400" b="1" dirty="0">
                <a:solidFill>
                  <a:schemeClr val="bg1"/>
                </a:solidFill>
                <a:latin typeface="맑은 고딕" panose="020B0503020000020004" pitchFamily="50" charset="-127"/>
                <a:ea typeface="맑은 고딕" panose="020B0503020000020004" pitchFamily="50" charset="-127"/>
              </a:rPr>
              <a:t>디스크</a:t>
            </a:r>
            <a:r>
              <a:rPr lang="en-US" altLang="ko-KR" sz="1400" b="1" dirty="0">
                <a:solidFill>
                  <a:schemeClr val="bg1"/>
                </a:solidFill>
                <a:latin typeface="맑은 고딕" panose="020B0503020000020004" pitchFamily="50" charset="-127"/>
                <a:ea typeface="맑은 고딕" panose="020B0503020000020004" pitchFamily="50" charset="-127"/>
              </a:rPr>
              <a:t>/</a:t>
            </a:r>
            <a:r>
              <a:rPr lang="ko-KR" altLang="en-US" sz="1400" b="1" dirty="0">
                <a:solidFill>
                  <a:schemeClr val="bg1"/>
                </a:solidFill>
                <a:latin typeface="맑은 고딕" panose="020B0503020000020004" pitchFamily="50" charset="-127"/>
                <a:ea typeface="맑은 고딕" panose="020B0503020000020004" pitchFamily="50" charset="-127"/>
              </a:rPr>
              <a:t>파일</a:t>
            </a:r>
            <a:r>
              <a:rPr lang="en-US" altLang="ko-KR" sz="1400" b="1" dirty="0">
                <a:solidFill>
                  <a:schemeClr val="bg1"/>
                </a:solidFill>
                <a:latin typeface="맑은 고딕" panose="020B0503020000020004" pitchFamily="50" charset="-127"/>
                <a:ea typeface="맑은 고딕" panose="020B0503020000020004" pitchFamily="50" charset="-127"/>
              </a:rPr>
              <a:t>/DB </a:t>
            </a:r>
            <a:r>
              <a:rPr lang="ko-KR" altLang="en-US" sz="1400" b="1" dirty="0">
                <a:solidFill>
                  <a:schemeClr val="bg1"/>
                </a:solidFill>
                <a:latin typeface="맑은 고딕" panose="020B0503020000020004" pitchFamily="50" charset="-127"/>
                <a:ea typeface="맑은 고딕" panose="020B0503020000020004" pitchFamily="50" charset="-127"/>
              </a:rPr>
              <a:t>단위의 세분화된 복구를 통해 </a:t>
            </a:r>
            <a:r>
              <a:rPr lang="ko-KR" altLang="en-US" sz="1400" b="1" dirty="0">
                <a:solidFill>
                  <a:srgbClr val="00E296"/>
                </a:solidFill>
                <a:latin typeface="맑은 고딕" panose="020B0503020000020004" pitchFamily="50" charset="-127"/>
                <a:ea typeface="맑은 고딕" panose="020B0503020000020004" pitchFamily="50" charset="-127"/>
              </a:rPr>
              <a:t>업무 </a:t>
            </a:r>
            <a:r>
              <a:rPr lang="ko-KR" altLang="en-US" sz="1400" b="1">
                <a:solidFill>
                  <a:srgbClr val="00E296"/>
                </a:solidFill>
                <a:latin typeface="맑은 고딕" panose="020B0503020000020004" pitchFamily="50" charset="-127"/>
                <a:ea typeface="맑은 고딕" panose="020B0503020000020004" pitchFamily="50" charset="-127"/>
              </a:rPr>
              <a:t>연속성을 보장</a:t>
            </a:r>
            <a:endParaRPr lang="en-US" altLang="ko-KR" sz="1400" b="1" dirty="0">
              <a:solidFill>
                <a:schemeClr val="bg1"/>
              </a:solidFill>
              <a:latin typeface="맑은 고딕" panose="020B0503020000020004" pitchFamily="50" charset="-127"/>
              <a:ea typeface="맑은 고딕" panose="020B0503020000020004" pitchFamily="50" charset="-127"/>
            </a:endParaRPr>
          </a:p>
        </p:txBody>
      </p:sp>
      <p:pic>
        <p:nvPicPr>
          <p:cNvPr id="133" name="그림 132">
            <a:extLst>
              <a:ext uri="{FF2B5EF4-FFF2-40B4-BE49-F238E27FC236}">
                <a16:creationId xmlns:a16="http://schemas.microsoft.com/office/drawing/2014/main" id="{DFE523BF-1AF6-4085-8AA4-D3081A589F18}"/>
              </a:ext>
            </a:extLst>
          </p:cNvPr>
          <p:cNvPicPr>
            <a:picLocks noChangeAspect="1"/>
          </p:cNvPicPr>
          <p:nvPr/>
        </p:nvPicPr>
        <p:blipFill>
          <a:blip r:embed="rId3"/>
          <a:stretch>
            <a:fillRect/>
          </a:stretch>
        </p:blipFill>
        <p:spPr>
          <a:xfrm>
            <a:off x="161924" y="2368931"/>
            <a:ext cx="418278" cy="405000"/>
          </a:xfrm>
          <a:prstGeom prst="rect">
            <a:avLst/>
          </a:prstGeom>
        </p:spPr>
      </p:pic>
      <p:pic>
        <p:nvPicPr>
          <p:cNvPr id="134" name="그림 133">
            <a:extLst>
              <a:ext uri="{FF2B5EF4-FFF2-40B4-BE49-F238E27FC236}">
                <a16:creationId xmlns:a16="http://schemas.microsoft.com/office/drawing/2014/main" id="{72B7723F-C2C9-4B76-AD3F-20CFFBB7CEAA}"/>
              </a:ext>
            </a:extLst>
          </p:cNvPr>
          <p:cNvPicPr>
            <a:picLocks noChangeAspect="1"/>
          </p:cNvPicPr>
          <p:nvPr/>
        </p:nvPicPr>
        <p:blipFill>
          <a:blip r:embed="rId4"/>
          <a:stretch>
            <a:fillRect/>
          </a:stretch>
        </p:blipFill>
        <p:spPr>
          <a:xfrm>
            <a:off x="1018626" y="2368931"/>
            <a:ext cx="404564" cy="405000"/>
          </a:xfrm>
          <a:prstGeom prst="rect">
            <a:avLst/>
          </a:prstGeom>
        </p:spPr>
      </p:pic>
      <p:cxnSp>
        <p:nvCxnSpPr>
          <p:cNvPr id="136" name="직선 연결선 135">
            <a:extLst>
              <a:ext uri="{FF2B5EF4-FFF2-40B4-BE49-F238E27FC236}">
                <a16:creationId xmlns:a16="http://schemas.microsoft.com/office/drawing/2014/main" id="{79ED4CCD-3E86-459E-A243-3E06C7C5E89B}"/>
              </a:ext>
            </a:extLst>
          </p:cNvPr>
          <p:cNvCxnSpPr/>
          <p:nvPr/>
        </p:nvCxnSpPr>
        <p:spPr>
          <a:xfrm>
            <a:off x="1491290"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16BC25F2-D5CA-4605-8D39-DAA8B5560039}"/>
              </a:ext>
            </a:extLst>
          </p:cNvPr>
          <p:cNvCxnSpPr/>
          <p:nvPr/>
        </p:nvCxnSpPr>
        <p:spPr>
          <a:xfrm>
            <a:off x="6112356"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직선 연결선 137">
            <a:extLst>
              <a:ext uri="{FF2B5EF4-FFF2-40B4-BE49-F238E27FC236}">
                <a16:creationId xmlns:a16="http://schemas.microsoft.com/office/drawing/2014/main" id="{B970EC3C-D109-4C3F-B7C6-6169A08F4170}"/>
              </a:ext>
            </a:extLst>
          </p:cNvPr>
          <p:cNvCxnSpPr/>
          <p:nvPr/>
        </p:nvCxnSpPr>
        <p:spPr>
          <a:xfrm>
            <a:off x="3031645"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0CAC8540-EE57-4CEC-A749-64A986AA7687}"/>
              </a:ext>
            </a:extLst>
          </p:cNvPr>
          <p:cNvCxnSpPr/>
          <p:nvPr/>
        </p:nvCxnSpPr>
        <p:spPr>
          <a:xfrm>
            <a:off x="4572001"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65CBEDFE-3C7B-45A0-A57E-9C4B7C33EB12}"/>
              </a:ext>
            </a:extLst>
          </p:cNvPr>
          <p:cNvCxnSpPr/>
          <p:nvPr/>
        </p:nvCxnSpPr>
        <p:spPr>
          <a:xfrm>
            <a:off x="7652710"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연결선: 구부러짐 140">
            <a:extLst>
              <a:ext uri="{FF2B5EF4-FFF2-40B4-BE49-F238E27FC236}">
                <a16:creationId xmlns:a16="http://schemas.microsoft.com/office/drawing/2014/main" id="{BECF75A4-3DC5-433C-99C5-0CD2F0660A02}"/>
              </a:ext>
            </a:extLst>
          </p:cNvPr>
          <p:cNvCxnSpPr>
            <a:cxnSpLocks/>
            <a:stCxn id="134" idx="0"/>
            <a:endCxn id="133" idx="0"/>
          </p:cNvCxnSpPr>
          <p:nvPr/>
        </p:nvCxnSpPr>
        <p:spPr>
          <a:xfrm rot="16200000" flipV="1">
            <a:off x="795986" y="1944009"/>
            <a:ext cx="9525" cy="849845"/>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2" name="그림 141">
            <a:extLst>
              <a:ext uri="{FF2B5EF4-FFF2-40B4-BE49-F238E27FC236}">
                <a16:creationId xmlns:a16="http://schemas.microsoft.com/office/drawing/2014/main" id="{8CB24AB9-C72B-4201-8F51-497A39EBB107}"/>
              </a:ext>
            </a:extLst>
          </p:cNvPr>
          <p:cNvPicPr>
            <a:picLocks noChangeAspect="1"/>
          </p:cNvPicPr>
          <p:nvPr/>
        </p:nvPicPr>
        <p:blipFill>
          <a:blip r:embed="rId3"/>
          <a:stretch>
            <a:fillRect/>
          </a:stretch>
        </p:blipFill>
        <p:spPr>
          <a:xfrm>
            <a:off x="1581907" y="2368931"/>
            <a:ext cx="418278" cy="405000"/>
          </a:xfrm>
          <a:prstGeom prst="rect">
            <a:avLst/>
          </a:prstGeom>
        </p:spPr>
      </p:pic>
      <p:graphicFrame>
        <p:nvGraphicFramePr>
          <p:cNvPr id="143" name="표 142">
            <a:extLst>
              <a:ext uri="{FF2B5EF4-FFF2-40B4-BE49-F238E27FC236}">
                <a16:creationId xmlns:a16="http://schemas.microsoft.com/office/drawing/2014/main" id="{91658289-1AEB-40B7-AA8B-2329F9DA49CC}"/>
              </a:ext>
            </a:extLst>
          </p:cNvPr>
          <p:cNvGraphicFramePr>
            <a:graphicFrameLocks noGrp="1"/>
          </p:cNvGraphicFramePr>
          <p:nvPr>
            <p:extLst>
              <p:ext uri="{D42A27DB-BD31-4B8C-83A1-F6EECF244321}">
                <p14:modId xmlns:p14="http://schemas.microsoft.com/office/powerpoint/2010/main" val="1685226317"/>
              </p:ext>
            </p:extLst>
          </p:nvPr>
        </p:nvGraphicFramePr>
        <p:xfrm>
          <a:off x="44246"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78130">
                <a:tc>
                  <a:txBody>
                    <a:body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 </a:t>
                      </a:r>
                      <a:r>
                        <a:rPr lang="ko-KR" altLang="en-US" sz="800" dirty="0">
                          <a:solidFill>
                            <a:schemeClr val="bg1"/>
                          </a:solidFill>
                        </a:rPr>
                        <a:t>전체 이미지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err="1">
                          <a:solidFill>
                            <a:schemeClr val="bg1"/>
                          </a:solidFill>
                        </a:rPr>
                        <a:t>장애시</a:t>
                      </a:r>
                      <a:r>
                        <a:rPr lang="ko-KR" altLang="en-US" sz="800" dirty="0">
                          <a:solidFill>
                            <a:schemeClr val="bg1"/>
                          </a:solidFill>
                        </a:rPr>
                        <a:t> 가장 최근의 </a:t>
                      </a:r>
                      <a:r>
                        <a:rPr lang="en-US" altLang="ko-KR" sz="800" dirty="0">
                          <a:solidFill>
                            <a:schemeClr val="bg1"/>
                          </a:solidFill>
                        </a:rPr>
                        <a:t>VM</a:t>
                      </a:r>
                      <a:r>
                        <a:rPr lang="ko-KR" altLang="en-US" sz="800" dirty="0">
                          <a:solidFill>
                            <a:schemeClr val="bg1"/>
                          </a:solidFill>
                        </a:rPr>
                        <a:t>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가능</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44" name="Picture 2" descr="Image result for file icon">
            <a:extLst>
              <a:ext uri="{FF2B5EF4-FFF2-40B4-BE49-F238E27FC236}">
                <a16:creationId xmlns:a16="http://schemas.microsoft.com/office/drawing/2014/main" id="{03952FA6-44CF-433A-A568-D58B832BBE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0500" y="2368931"/>
            <a:ext cx="405000" cy="405000"/>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연결선: 구부러짐 144">
            <a:extLst>
              <a:ext uri="{FF2B5EF4-FFF2-40B4-BE49-F238E27FC236}">
                <a16:creationId xmlns:a16="http://schemas.microsoft.com/office/drawing/2014/main" id="{7F437C56-B0C3-43A3-A6A3-524F45DBCDCC}"/>
              </a:ext>
            </a:extLst>
          </p:cNvPr>
          <p:cNvCxnSpPr>
            <a:cxnSpLocks/>
            <a:stCxn id="144" idx="0"/>
            <a:endCxn id="142" idx="0"/>
          </p:cNvCxnSpPr>
          <p:nvPr/>
        </p:nvCxnSpPr>
        <p:spPr>
          <a:xfrm rot="16200000" flipV="1">
            <a:off x="2232023" y="1927954"/>
            <a:ext cx="9525" cy="881954"/>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6" name="표 145">
            <a:extLst>
              <a:ext uri="{FF2B5EF4-FFF2-40B4-BE49-F238E27FC236}">
                <a16:creationId xmlns:a16="http://schemas.microsoft.com/office/drawing/2014/main" id="{76D742A7-D2A3-4563-80EA-B30F7D7CAD52}"/>
              </a:ext>
            </a:extLst>
          </p:cNvPr>
          <p:cNvGraphicFramePr>
            <a:graphicFrameLocks noGrp="1"/>
          </p:cNvGraphicFramePr>
          <p:nvPr>
            <p:extLst>
              <p:ext uri="{D42A27DB-BD31-4B8C-83A1-F6EECF244321}">
                <p14:modId xmlns:p14="http://schemas.microsoft.com/office/powerpoint/2010/main" val="2938948283"/>
              </p:ext>
            </p:extLst>
          </p:nvPr>
        </p:nvGraphicFramePr>
        <p:xfrm>
          <a:off x="1570225" y="2814154"/>
          <a:ext cx="1421644" cy="206211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a:t>
                      </a:r>
                      <a:r>
                        <a:rPr lang="ko-KR" altLang="en-US" sz="800" dirty="0">
                          <a:solidFill>
                            <a:schemeClr val="bg1"/>
                          </a:solidFill>
                        </a:rPr>
                        <a:t>으로 파일복구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16230">
                <a:tc>
                  <a:txBody>
                    <a:body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1-2</a:t>
                      </a:r>
                      <a:r>
                        <a:rPr lang="ko-KR" altLang="en-US" sz="800" dirty="0">
                          <a:solidFill>
                            <a:schemeClr val="bg1"/>
                          </a:solidFill>
                        </a:rPr>
                        <a:t>분의 짧은 </a:t>
                      </a:r>
                      <a:r>
                        <a:rPr lang="en-US" altLang="ko-KR" sz="800" dirty="0">
                          <a:solidFill>
                            <a:schemeClr val="bg1"/>
                          </a:solidFill>
                        </a:rPr>
                        <a:t>RTO</a:t>
                      </a:r>
                      <a:endParaRPr lang="ko-KR" altLang="en-US"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pSp>
        <p:nvGrpSpPr>
          <p:cNvPr id="147" name="그룹 146">
            <a:extLst>
              <a:ext uri="{FF2B5EF4-FFF2-40B4-BE49-F238E27FC236}">
                <a16:creationId xmlns:a16="http://schemas.microsoft.com/office/drawing/2014/main" id="{24240CB7-9F0B-4B5A-923E-B799203559D9}"/>
              </a:ext>
            </a:extLst>
          </p:cNvPr>
          <p:cNvGrpSpPr/>
          <p:nvPr/>
        </p:nvGrpSpPr>
        <p:grpSpPr>
          <a:xfrm>
            <a:off x="3879812" y="2368931"/>
            <a:ext cx="594000" cy="405000"/>
            <a:chOff x="7479791" y="3328838"/>
            <a:chExt cx="792000" cy="522000"/>
          </a:xfrm>
        </p:grpSpPr>
        <p:pic>
          <p:nvPicPr>
            <p:cNvPr id="148" name="그림 147">
              <a:extLst>
                <a:ext uri="{FF2B5EF4-FFF2-40B4-BE49-F238E27FC236}">
                  <a16:creationId xmlns:a16="http://schemas.microsoft.com/office/drawing/2014/main" id="{1F3DD751-BB7F-4174-B3EB-8B1E406C31AF}"/>
                </a:ext>
              </a:extLst>
            </p:cNvPr>
            <p:cNvPicPr>
              <a:picLocks noChangeAspect="1"/>
            </p:cNvPicPr>
            <p:nvPr/>
          </p:nvPicPr>
          <p:blipFill>
            <a:blip r:embed="rId6"/>
            <a:stretch>
              <a:fillRect/>
            </a:stretch>
          </p:blipFill>
          <p:spPr>
            <a:xfrm>
              <a:off x="7731791" y="3353869"/>
              <a:ext cx="540000" cy="471938"/>
            </a:xfrm>
            <a:prstGeom prst="rect">
              <a:avLst/>
            </a:prstGeom>
          </p:spPr>
        </p:pic>
        <p:pic>
          <p:nvPicPr>
            <p:cNvPr id="149" name="Picture 6" descr="Image result for digital clock calendar icon">
              <a:extLst>
                <a:ext uri="{FF2B5EF4-FFF2-40B4-BE49-F238E27FC236}">
                  <a16:creationId xmlns:a16="http://schemas.microsoft.com/office/drawing/2014/main" id="{F5781E2F-1FCB-45A2-9061-B6D5C25B53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9791" y="3328838"/>
              <a:ext cx="522000" cy="52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0" name="그림 149">
            <a:extLst>
              <a:ext uri="{FF2B5EF4-FFF2-40B4-BE49-F238E27FC236}">
                <a16:creationId xmlns:a16="http://schemas.microsoft.com/office/drawing/2014/main" id="{82CA5882-884F-4B98-9530-849C2DB6CB58}"/>
              </a:ext>
            </a:extLst>
          </p:cNvPr>
          <p:cNvPicPr>
            <a:picLocks noChangeAspect="1"/>
          </p:cNvPicPr>
          <p:nvPr/>
        </p:nvPicPr>
        <p:blipFill>
          <a:blip r:embed="rId3"/>
          <a:stretch>
            <a:fillRect/>
          </a:stretch>
        </p:blipFill>
        <p:spPr>
          <a:xfrm>
            <a:off x="3082843" y="2368931"/>
            <a:ext cx="418278" cy="405000"/>
          </a:xfrm>
          <a:prstGeom prst="rect">
            <a:avLst/>
          </a:prstGeom>
        </p:spPr>
      </p:pic>
      <p:cxnSp>
        <p:nvCxnSpPr>
          <p:cNvPr id="151" name="연결선: 구부러짐 150">
            <a:extLst>
              <a:ext uri="{FF2B5EF4-FFF2-40B4-BE49-F238E27FC236}">
                <a16:creationId xmlns:a16="http://schemas.microsoft.com/office/drawing/2014/main" id="{BD89E394-9230-4F40-86D4-968F14BAF5B0}"/>
              </a:ext>
            </a:extLst>
          </p:cNvPr>
          <p:cNvCxnSpPr>
            <a:cxnSpLocks/>
            <a:stCxn id="149" idx="0"/>
            <a:endCxn id="150" idx="0"/>
          </p:cNvCxnSpPr>
          <p:nvPr/>
        </p:nvCxnSpPr>
        <p:spPr>
          <a:xfrm rot="16200000" flipV="1">
            <a:off x="3683772" y="1977141"/>
            <a:ext cx="9525" cy="78358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2" name="표 151">
            <a:extLst>
              <a:ext uri="{FF2B5EF4-FFF2-40B4-BE49-F238E27FC236}">
                <a16:creationId xmlns:a16="http://schemas.microsoft.com/office/drawing/2014/main" id="{DD2FDB02-9D25-473A-B794-33BDD8FB0D0F}"/>
              </a:ext>
            </a:extLst>
          </p:cNvPr>
          <p:cNvGraphicFramePr>
            <a:graphicFrameLocks noGrp="1"/>
          </p:cNvGraphicFramePr>
          <p:nvPr>
            <p:extLst>
              <p:ext uri="{D42A27DB-BD31-4B8C-83A1-F6EECF244321}">
                <p14:modId xmlns:p14="http://schemas.microsoft.com/office/powerpoint/2010/main" val="1607381117"/>
              </p:ext>
            </p:extLst>
          </p:nvPr>
        </p:nvGraphicFramePr>
        <p:xfrm>
          <a:off x="3085331" y="2823635"/>
          <a:ext cx="1421644" cy="205830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marL="0" algn="l" defTabSz="686030" rtl="0" eaLnBrk="1" latinLnBrk="1" hangingPunct="1"/>
                      <a:r>
                        <a:rPr lang="ko-KR" altLang="en-US" sz="800" kern="1200" dirty="0">
                          <a:solidFill>
                            <a:schemeClr val="bg1"/>
                          </a:solidFill>
                          <a:latin typeface="+mn-lt"/>
                          <a:ea typeface="+mn-ea"/>
                          <a:cs typeface="+mn-cs"/>
                        </a:rPr>
                        <a:t>기능</a:t>
                      </a:r>
                      <a:r>
                        <a:rPr lang="en-US" altLang="ko-KR" sz="800" kern="1200" dirty="0">
                          <a:solidFill>
                            <a:schemeClr val="bg1"/>
                          </a:solidFill>
                          <a:latin typeface="+mn-lt"/>
                          <a:ea typeface="+mn-ea"/>
                          <a:cs typeface="+mn-cs"/>
                        </a:rPr>
                        <a:t>:</a:t>
                      </a:r>
                      <a:endParaRPr lang="ko-KR" altLang="en-US" sz="800" kern="1200" dirty="0">
                        <a:solidFill>
                          <a:schemeClr val="bg1"/>
                        </a:solidFill>
                        <a:latin typeface="+mn-lt"/>
                        <a:ea typeface="+mn-ea"/>
                        <a:cs typeface="+mn-cs"/>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6030" rtl="0" eaLnBrk="1" latinLnBrk="1" hangingPunct="1"/>
                      <a:r>
                        <a:rPr lang="en-US" altLang="ko-KR" sz="700" kern="1200" dirty="0">
                          <a:solidFill>
                            <a:schemeClr val="bg1"/>
                          </a:solidFill>
                          <a:latin typeface="+mn-lt"/>
                          <a:ea typeface="+mn-ea"/>
                          <a:cs typeface="+mn-cs"/>
                        </a:rPr>
                        <a:t>Oracle, MSSQL </a:t>
                      </a:r>
                      <a:r>
                        <a:rPr lang="ko-KR" altLang="en-US" sz="700" kern="1200" dirty="0">
                          <a:solidFill>
                            <a:schemeClr val="bg1"/>
                          </a:solidFill>
                          <a:latin typeface="+mn-lt"/>
                          <a:ea typeface="+mn-ea"/>
                          <a:cs typeface="+mn-cs"/>
                        </a:rPr>
                        <a:t>시점복구 및 </a:t>
                      </a:r>
                      <a:r>
                        <a:rPr lang="en-US" altLang="ko-KR" sz="700" kern="1200" dirty="0">
                          <a:solidFill>
                            <a:schemeClr val="bg1"/>
                          </a:solidFill>
                          <a:latin typeface="+mn-lt"/>
                          <a:ea typeface="+mn-ea"/>
                          <a:cs typeface="+mn-cs"/>
                        </a:rPr>
                        <a:t>MSSQL </a:t>
                      </a:r>
                      <a:r>
                        <a:rPr lang="ko-KR" altLang="en-US" sz="700" kern="1200" dirty="0">
                          <a:solidFill>
                            <a:schemeClr val="bg1"/>
                          </a:solidFill>
                          <a:latin typeface="+mn-lt"/>
                          <a:ea typeface="+mn-ea"/>
                          <a:cs typeface="+mn-cs"/>
                        </a:rPr>
                        <a:t>테이블 복구</a:t>
                      </a:r>
                    </a:p>
                  </a:txBody>
                  <a:tcPr marL="13500" marR="1350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153" name="표 152">
            <a:extLst>
              <a:ext uri="{FF2B5EF4-FFF2-40B4-BE49-F238E27FC236}">
                <a16:creationId xmlns:a16="http://schemas.microsoft.com/office/drawing/2014/main" id="{9A81D36D-2698-4435-BB5C-404B902FB137}"/>
              </a:ext>
            </a:extLst>
          </p:cNvPr>
          <p:cNvGraphicFramePr>
            <a:graphicFrameLocks noGrp="1"/>
          </p:cNvGraphicFramePr>
          <p:nvPr>
            <p:extLst>
              <p:ext uri="{D42A27DB-BD31-4B8C-83A1-F6EECF244321}">
                <p14:modId xmlns:p14="http://schemas.microsoft.com/office/powerpoint/2010/main" val="3221050300"/>
              </p:ext>
            </p:extLst>
          </p:nvPr>
        </p:nvGraphicFramePr>
        <p:xfrm>
          <a:off x="6176915" y="2823635"/>
          <a:ext cx="1421644" cy="205830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a:t>
                      </a:r>
                      <a:r>
                        <a:rPr lang="ko-KR" altLang="en-US" sz="800" dirty="0">
                          <a:solidFill>
                            <a:schemeClr val="bg1"/>
                          </a:solidFill>
                        </a:rPr>
                        <a:t> 실시간 복제</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15</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54" name="그림 153">
            <a:extLst>
              <a:ext uri="{FF2B5EF4-FFF2-40B4-BE49-F238E27FC236}">
                <a16:creationId xmlns:a16="http://schemas.microsoft.com/office/drawing/2014/main" id="{AEEDE80D-7092-4FCF-BEBC-B0F737BFFB94}"/>
              </a:ext>
            </a:extLst>
          </p:cNvPr>
          <p:cNvPicPr>
            <a:picLocks noChangeAspect="1"/>
          </p:cNvPicPr>
          <p:nvPr/>
        </p:nvPicPr>
        <p:blipFill>
          <a:blip r:embed="rId8"/>
          <a:stretch>
            <a:fillRect/>
          </a:stretch>
        </p:blipFill>
        <p:spPr>
          <a:xfrm>
            <a:off x="8483649" y="2349511"/>
            <a:ext cx="569051" cy="405000"/>
          </a:xfrm>
          <a:prstGeom prst="rect">
            <a:avLst/>
          </a:prstGeom>
        </p:spPr>
      </p:pic>
      <p:pic>
        <p:nvPicPr>
          <p:cNvPr id="155" name="그림 154">
            <a:extLst>
              <a:ext uri="{FF2B5EF4-FFF2-40B4-BE49-F238E27FC236}">
                <a16:creationId xmlns:a16="http://schemas.microsoft.com/office/drawing/2014/main" id="{45FE18DD-CF02-4180-A76C-3DE9BCB370AB}"/>
              </a:ext>
            </a:extLst>
          </p:cNvPr>
          <p:cNvPicPr>
            <a:picLocks noChangeAspect="1"/>
          </p:cNvPicPr>
          <p:nvPr/>
        </p:nvPicPr>
        <p:blipFill>
          <a:blip r:embed="rId9"/>
          <a:stretch>
            <a:fillRect/>
          </a:stretch>
        </p:blipFill>
        <p:spPr>
          <a:xfrm>
            <a:off x="7751966" y="2353999"/>
            <a:ext cx="418278" cy="405000"/>
          </a:xfrm>
          <a:prstGeom prst="rect">
            <a:avLst/>
          </a:prstGeom>
        </p:spPr>
      </p:pic>
      <p:cxnSp>
        <p:nvCxnSpPr>
          <p:cNvPr id="156" name="직선 화살표 연결선 155">
            <a:extLst>
              <a:ext uri="{FF2B5EF4-FFF2-40B4-BE49-F238E27FC236}">
                <a16:creationId xmlns:a16="http://schemas.microsoft.com/office/drawing/2014/main" id="{30084CE1-48A9-4440-B6B2-93400C78F442}"/>
              </a:ext>
            </a:extLst>
          </p:cNvPr>
          <p:cNvCxnSpPr>
            <a:stCxn id="154" idx="1"/>
            <a:endCxn id="155" idx="3"/>
          </p:cNvCxnSpPr>
          <p:nvPr/>
        </p:nvCxnSpPr>
        <p:spPr>
          <a:xfrm flipH="1">
            <a:off x="8170245" y="2552011"/>
            <a:ext cx="313405" cy="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7" name="표 156">
            <a:extLst>
              <a:ext uri="{FF2B5EF4-FFF2-40B4-BE49-F238E27FC236}">
                <a16:creationId xmlns:a16="http://schemas.microsoft.com/office/drawing/2014/main" id="{723C253B-C6E2-46BA-AEB3-3B176A468A6B}"/>
              </a:ext>
            </a:extLst>
          </p:cNvPr>
          <p:cNvGraphicFramePr>
            <a:graphicFrameLocks noGrp="1"/>
          </p:cNvGraphicFramePr>
          <p:nvPr>
            <p:extLst>
              <p:ext uri="{D42A27DB-BD31-4B8C-83A1-F6EECF244321}">
                <p14:modId xmlns:p14="http://schemas.microsoft.com/office/powerpoint/2010/main" val="1415791018"/>
              </p:ext>
            </p:extLst>
          </p:nvPr>
        </p:nvGraphicFramePr>
        <p:xfrm>
          <a:off x="7678112"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97180">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가상환경 최적화 모니터링 및 리포팅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sp>
        <p:nvSpPr>
          <p:cNvPr id="158" name="말풍선: 사각형 157">
            <a:extLst>
              <a:ext uri="{FF2B5EF4-FFF2-40B4-BE49-F238E27FC236}">
                <a16:creationId xmlns:a16="http://schemas.microsoft.com/office/drawing/2014/main" id="{2EE585BE-7420-46C9-8FDE-EF4B8ACEACCC}"/>
              </a:ext>
            </a:extLst>
          </p:cNvPr>
          <p:cNvSpPr/>
          <p:nvPr/>
        </p:nvSpPr>
        <p:spPr>
          <a:xfrm>
            <a:off x="5336976" y="1389596"/>
            <a:ext cx="1247076" cy="641132"/>
          </a:xfrm>
          <a:prstGeom prst="wedgeRectCallout">
            <a:avLst>
              <a:gd name="adj1" fmla="val -73907"/>
              <a:gd name="adj2" fmla="val 41162"/>
            </a:avLst>
          </a:prstGeom>
          <a:noFill/>
          <a:ln>
            <a:solidFill>
              <a:srgbClr val="93EB2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bg1"/>
                </a:solidFill>
              </a:rPr>
              <a:t>전 과정 에이전트리스 방식</a:t>
            </a:r>
            <a:r>
              <a:rPr lang="en-US" altLang="ko-KR" sz="900" dirty="0">
                <a:solidFill>
                  <a:schemeClr val="bg1"/>
                </a:solidFill>
              </a:rPr>
              <a:t>!</a:t>
            </a:r>
            <a:endParaRPr lang="ko-KR" altLang="en-US" sz="900" dirty="0">
              <a:solidFill>
                <a:schemeClr val="bg1"/>
              </a:solidFill>
            </a:endParaRPr>
          </a:p>
        </p:txBody>
      </p:sp>
      <p:grpSp>
        <p:nvGrpSpPr>
          <p:cNvPr id="160" name="그룹 159">
            <a:extLst>
              <a:ext uri="{FF2B5EF4-FFF2-40B4-BE49-F238E27FC236}">
                <a16:creationId xmlns:a16="http://schemas.microsoft.com/office/drawing/2014/main" id="{77542E18-200A-4C50-97F1-AC3C95EBFC55}"/>
              </a:ext>
            </a:extLst>
          </p:cNvPr>
          <p:cNvGrpSpPr/>
          <p:nvPr/>
        </p:nvGrpSpPr>
        <p:grpSpPr>
          <a:xfrm>
            <a:off x="4080327" y="1399122"/>
            <a:ext cx="1186866" cy="800961"/>
            <a:chOff x="5440433" y="1647914"/>
            <a:chExt cx="1582487" cy="1270985"/>
          </a:xfrm>
        </p:grpSpPr>
        <p:pic>
          <p:nvPicPr>
            <p:cNvPr id="161" name="그림 160">
              <a:extLst>
                <a:ext uri="{FF2B5EF4-FFF2-40B4-BE49-F238E27FC236}">
                  <a16:creationId xmlns:a16="http://schemas.microsoft.com/office/drawing/2014/main" id="{C5EC2F74-FE73-4B9A-89F8-50382968FF3D}"/>
                </a:ext>
              </a:extLst>
            </p:cNvPr>
            <p:cNvPicPr>
              <a:picLocks noChangeAspect="1"/>
            </p:cNvPicPr>
            <p:nvPr/>
          </p:nvPicPr>
          <p:blipFill>
            <a:blip r:embed="rId10"/>
            <a:stretch>
              <a:fillRect/>
            </a:stretch>
          </p:blipFill>
          <p:spPr>
            <a:xfrm>
              <a:off x="5944851" y="1647914"/>
              <a:ext cx="720000" cy="693406"/>
            </a:xfrm>
            <a:prstGeom prst="rect">
              <a:avLst/>
            </a:prstGeom>
          </p:spPr>
        </p:pic>
        <p:sp>
          <p:nvSpPr>
            <p:cNvPr id="162" name="TextBox 161">
              <a:extLst>
                <a:ext uri="{FF2B5EF4-FFF2-40B4-BE49-F238E27FC236}">
                  <a16:creationId xmlns:a16="http://schemas.microsoft.com/office/drawing/2014/main" id="{2B1C6E48-747A-4EDE-BB9B-767141A56DCC}"/>
                </a:ext>
              </a:extLst>
            </p:cNvPr>
            <p:cNvSpPr txBox="1"/>
            <p:nvPr/>
          </p:nvSpPr>
          <p:spPr>
            <a:xfrm>
              <a:off x="5586782" y="2332834"/>
              <a:ext cx="1436138" cy="586065"/>
            </a:xfrm>
            <a:prstGeom prst="rect">
              <a:avLst/>
            </a:prstGeom>
            <a:noFill/>
          </p:spPr>
          <p:txBody>
            <a:bodyPr wrap="square" rtlCol="0">
              <a:spAutoFit/>
            </a:bodyPr>
            <a:lstStyle/>
            <a:p>
              <a:pPr algn="ctr"/>
              <a:r>
                <a:rPr lang="ko-KR" altLang="en-US" sz="900" dirty="0">
                  <a:solidFill>
                    <a:schemeClr val="bg1"/>
                  </a:solidFill>
                </a:rPr>
                <a:t>빔 백업 </a:t>
              </a:r>
              <a:endParaRPr lang="en-US" altLang="ko-KR" sz="900" dirty="0">
                <a:solidFill>
                  <a:schemeClr val="bg1"/>
                </a:solidFill>
              </a:endParaRPr>
            </a:p>
            <a:p>
              <a:pPr algn="ctr"/>
              <a:r>
                <a:rPr lang="ko-KR" altLang="en-US" sz="900" dirty="0">
                  <a:solidFill>
                    <a:schemeClr val="bg1"/>
                  </a:solidFill>
                </a:rPr>
                <a:t>마스터 서버</a:t>
              </a:r>
            </a:p>
          </p:txBody>
        </p:sp>
        <p:sp>
          <p:nvSpPr>
            <p:cNvPr id="163" name="자유형: 도형 162">
              <a:extLst>
                <a:ext uri="{FF2B5EF4-FFF2-40B4-BE49-F238E27FC236}">
                  <a16:creationId xmlns:a16="http://schemas.microsoft.com/office/drawing/2014/main" id="{F67525D0-8247-4796-9DFA-215F47DDAB94}"/>
                </a:ext>
              </a:extLst>
            </p:cNvPr>
            <p:cNvSpPr/>
            <p:nvPr/>
          </p:nvSpPr>
          <p:spPr>
            <a:xfrm>
              <a:off x="5440433" y="2464233"/>
              <a:ext cx="415648" cy="378845"/>
            </a:xfrm>
            <a:custGeom>
              <a:avLst/>
              <a:gdLst>
                <a:gd name="connsiteX0" fmla="*/ 516467 w 516467"/>
                <a:gd name="connsiteY0" fmla="*/ 0 h 550333"/>
                <a:gd name="connsiteX1" fmla="*/ 143933 w 516467"/>
                <a:gd name="connsiteY1" fmla="*/ 279400 h 550333"/>
                <a:gd name="connsiteX2" fmla="*/ 279400 w 516467"/>
                <a:gd name="connsiteY2" fmla="*/ 330200 h 550333"/>
                <a:gd name="connsiteX3" fmla="*/ 0 w 516467"/>
                <a:gd name="connsiteY3" fmla="*/ 550333 h 550333"/>
              </a:gdLst>
              <a:ahLst/>
              <a:cxnLst>
                <a:cxn ang="0">
                  <a:pos x="connsiteX0" y="connsiteY0"/>
                </a:cxn>
                <a:cxn ang="0">
                  <a:pos x="connsiteX1" y="connsiteY1"/>
                </a:cxn>
                <a:cxn ang="0">
                  <a:pos x="connsiteX2" y="connsiteY2"/>
                </a:cxn>
                <a:cxn ang="0">
                  <a:pos x="connsiteX3" y="connsiteY3"/>
                </a:cxn>
              </a:cxnLst>
              <a:rect l="l" t="t" r="r" b="b"/>
              <a:pathLst>
                <a:path w="516467" h="550333">
                  <a:moveTo>
                    <a:pt x="516467" y="0"/>
                  </a:moveTo>
                  <a:lnTo>
                    <a:pt x="143933" y="279400"/>
                  </a:lnTo>
                  <a:lnTo>
                    <a:pt x="279400" y="330200"/>
                  </a:lnTo>
                  <a:lnTo>
                    <a:pt x="0" y="550333"/>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grpSp>
      <p:pic>
        <p:nvPicPr>
          <p:cNvPr id="164" name="그림 163">
            <a:extLst>
              <a:ext uri="{FF2B5EF4-FFF2-40B4-BE49-F238E27FC236}">
                <a16:creationId xmlns:a16="http://schemas.microsoft.com/office/drawing/2014/main" id="{3495D529-816F-4758-B6D3-463FFBCC09B4}"/>
              </a:ext>
            </a:extLst>
          </p:cNvPr>
          <p:cNvPicPr>
            <a:picLocks noChangeAspect="1"/>
          </p:cNvPicPr>
          <p:nvPr/>
        </p:nvPicPr>
        <p:blipFill>
          <a:blip r:embed="rId3"/>
          <a:stretch>
            <a:fillRect/>
          </a:stretch>
        </p:blipFill>
        <p:spPr>
          <a:xfrm>
            <a:off x="4701391" y="2368931"/>
            <a:ext cx="418278" cy="405000"/>
          </a:xfrm>
          <a:prstGeom prst="rect">
            <a:avLst/>
          </a:prstGeom>
        </p:spPr>
      </p:pic>
      <p:graphicFrame>
        <p:nvGraphicFramePr>
          <p:cNvPr id="165" name="표 164">
            <a:extLst>
              <a:ext uri="{FF2B5EF4-FFF2-40B4-BE49-F238E27FC236}">
                <a16:creationId xmlns:a16="http://schemas.microsoft.com/office/drawing/2014/main" id="{5028D32C-4A57-4DEB-AAE5-F0E0ADAA9643}"/>
              </a:ext>
            </a:extLst>
          </p:cNvPr>
          <p:cNvGraphicFramePr>
            <a:graphicFrameLocks noGrp="1"/>
          </p:cNvGraphicFramePr>
          <p:nvPr>
            <p:extLst>
              <p:ext uri="{D42A27DB-BD31-4B8C-83A1-F6EECF244321}">
                <p14:modId xmlns:p14="http://schemas.microsoft.com/office/powerpoint/2010/main" val="2772249586"/>
              </p:ext>
            </p:extLst>
          </p:nvPr>
        </p:nvGraphicFramePr>
        <p:xfrm>
          <a:off x="4641509"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97180">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장애 시 백업본으로 즉시 서비스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66" name="그림 165">
            <a:extLst>
              <a:ext uri="{FF2B5EF4-FFF2-40B4-BE49-F238E27FC236}">
                <a16:creationId xmlns:a16="http://schemas.microsoft.com/office/drawing/2014/main" id="{5D19697B-FEC5-4E49-8E05-CCEF0AB8CA97}"/>
              </a:ext>
            </a:extLst>
          </p:cNvPr>
          <p:cNvPicPr>
            <a:picLocks noChangeAspect="1"/>
          </p:cNvPicPr>
          <p:nvPr/>
        </p:nvPicPr>
        <p:blipFill>
          <a:blip r:embed="rId11"/>
          <a:stretch>
            <a:fillRect/>
          </a:stretch>
        </p:blipFill>
        <p:spPr>
          <a:xfrm>
            <a:off x="5420917" y="2368931"/>
            <a:ext cx="585308" cy="405000"/>
          </a:xfrm>
          <a:prstGeom prst="rect">
            <a:avLst/>
          </a:prstGeom>
        </p:spPr>
      </p:pic>
      <p:sp>
        <p:nvSpPr>
          <p:cNvPr id="167" name="TextBox 166">
            <a:extLst>
              <a:ext uri="{FF2B5EF4-FFF2-40B4-BE49-F238E27FC236}">
                <a16:creationId xmlns:a16="http://schemas.microsoft.com/office/drawing/2014/main" id="{FAC57DFC-4BDE-4EA9-830D-FCDE0E21ED41}"/>
              </a:ext>
            </a:extLst>
          </p:cNvPr>
          <p:cNvSpPr txBox="1"/>
          <p:nvPr/>
        </p:nvSpPr>
        <p:spPr>
          <a:xfrm>
            <a:off x="5292592" y="2170493"/>
            <a:ext cx="844698" cy="230832"/>
          </a:xfrm>
          <a:prstGeom prst="rect">
            <a:avLst/>
          </a:prstGeom>
          <a:noFill/>
        </p:spPr>
        <p:txBody>
          <a:bodyPr wrap="square" rtlCol="0">
            <a:spAutoFit/>
          </a:bodyPr>
          <a:lstStyle/>
          <a:p>
            <a:pPr algn="ctr"/>
            <a:r>
              <a:rPr lang="ko-KR" altLang="en-US" sz="900" dirty="0">
                <a:solidFill>
                  <a:schemeClr val="bg1"/>
                </a:solidFill>
              </a:rPr>
              <a:t>서비스 재개</a:t>
            </a:r>
          </a:p>
        </p:txBody>
      </p:sp>
      <p:sp>
        <p:nvSpPr>
          <p:cNvPr id="168" name="자유형: 도형 167">
            <a:extLst>
              <a:ext uri="{FF2B5EF4-FFF2-40B4-BE49-F238E27FC236}">
                <a16:creationId xmlns:a16="http://schemas.microsoft.com/office/drawing/2014/main" id="{91668B33-0A19-49D7-863E-BF9968C19609}"/>
              </a:ext>
            </a:extLst>
          </p:cNvPr>
          <p:cNvSpPr/>
          <p:nvPr/>
        </p:nvSpPr>
        <p:spPr>
          <a:xfrm>
            <a:off x="5120212" y="2253266"/>
            <a:ext cx="239630" cy="40500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pic>
        <p:nvPicPr>
          <p:cNvPr id="169" name="그림 168">
            <a:extLst>
              <a:ext uri="{FF2B5EF4-FFF2-40B4-BE49-F238E27FC236}">
                <a16:creationId xmlns:a16="http://schemas.microsoft.com/office/drawing/2014/main" id="{9C7C414E-6C54-47E8-97FA-7B450A82DAAD}"/>
              </a:ext>
            </a:extLst>
          </p:cNvPr>
          <p:cNvPicPr>
            <a:picLocks noChangeAspect="1"/>
          </p:cNvPicPr>
          <p:nvPr/>
        </p:nvPicPr>
        <p:blipFill>
          <a:blip r:embed="rId9"/>
          <a:stretch>
            <a:fillRect/>
          </a:stretch>
        </p:blipFill>
        <p:spPr>
          <a:xfrm>
            <a:off x="6197702" y="2353999"/>
            <a:ext cx="418278" cy="405000"/>
          </a:xfrm>
          <a:prstGeom prst="rect">
            <a:avLst/>
          </a:prstGeom>
        </p:spPr>
      </p:pic>
      <p:pic>
        <p:nvPicPr>
          <p:cNvPr id="170" name="Picture 128">
            <a:extLst>
              <a:ext uri="{FF2B5EF4-FFF2-40B4-BE49-F238E27FC236}">
                <a16:creationId xmlns:a16="http://schemas.microsoft.com/office/drawing/2014/main" id="{C32142A0-05A8-41DA-9BCE-C68C7D0C1F5D}"/>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tretch>
            <a:fillRect/>
          </a:stretch>
        </p:blipFill>
        <p:spPr bwMode="auto">
          <a:xfrm>
            <a:off x="7218501" y="2358704"/>
            <a:ext cx="376786" cy="374199"/>
          </a:xfrm>
          <a:prstGeom prst="rect">
            <a:avLst/>
          </a:prstGeom>
          <a:noFill/>
          <a:extLst>
            <a:ext uri="{909E8E84-426E-40DD-AFC4-6F175D3DCCD1}">
              <a14:hiddenFill xmlns:a14="http://schemas.microsoft.com/office/drawing/2010/main">
                <a:solidFill>
                  <a:srgbClr val="FFFFFF"/>
                </a:solidFill>
              </a14:hiddenFill>
            </a:ext>
          </a:extLst>
        </p:spPr>
      </p:pic>
      <p:cxnSp>
        <p:nvCxnSpPr>
          <p:cNvPr id="171" name="직선 화살표 연결선 170">
            <a:extLst>
              <a:ext uri="{FF2B5EF4-FFF2-40B4-BE49-F238E27FC236}">
                <a16:creationId xmlns:a16="http://schemas.microsoft.com/office/drawing/2014/main" id="{47A72F00-5400-43D2-8BAB-0876BA775ACB}"/>
              </a:ext>
            </a:extLst>
          </p:cNvPr>
          <p:cNvCxnSpPr/>
          <p:nvPr/>
        </p:nvCxnSpPr>
        <p:spPr>
          <a:xfrm>
            <a:off x="6634028" y="2622971"/>
            <a:ext cx="530779"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F894CDA-8052-46CA-BF74-1084150449D9}"/>
              </a:ext>
            </a:extLst>
          </p:cNvPr>
          <p:cNvSpPr txBox="1"/>
          <p:nvPr/>
        </p:nvSpPr>
        <p:spPr>
          <a:xfrm>
            <a:off x="6615980" y="2609539"/>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chemeClr val="bg1"/>
                </a:solidFill>
              </a:rPr>
              <a:t>Near CDP</a:t>
            </a:r>
            <a:endParaRPr lang="ko-KR" altLang="en-US" sz="675" b="1" dirty="0" err="1">
              <a:solidFill>
                <a:schemeClr val="bg1"/>
              </a:solidFill>
            </a:endParaRPr>
          </a:p>
        </p:txBody>
      </p:sp>
      <p:cxnSp>
        <p:nvCxnSpPr>
          <p:cNvPr id="173" name="직선 화살표 연결선 172">
            <a:extLst>
              <a:ext uri="{FF2B5EF4-FFF2-40B4-BE49-F238E27FC236}">
                <a16:creationId xmlns:a16="http://schemas.microsoft.com/office/drawing/2014/main" id="{5A82EEC6-E1ED-40AA-985C-EA58BE110565}"/>
              </a:ext>
            </a:extLst>
          </p:cNvPr>
          <p:cNvCxnSpPr/>
          <p:nvPr/>
        </p:nvCxnSpPr>
        <p:spPr>
          <a:xfrm>
            <a:off x="6556981" y="2364168"/>
            <a:ext cx="634448" cy="0"/>
          </a:xfrm>
          <a:prstGeom prst="straightConnector1">
            <a:avLst/>
          </a:prstGeom>
          <a:ln w="19050">
            <a:solidFill>
              <a:srgbClr val="00B33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14928A89-A7BE-4407-A67A-DE2FE3FFEF47}"/>
              </a:ext>
            </a:extLst>
          </p:cNvPr>
          <p:cNvSpPr txBox="1"/>
          <p:nvPr/>
        </p:nvSpPr>
        <p:spPr>
          <a:xfrm>
            <a:off x="6615980" y="2184635"/>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rgbClr val="FF0000"/>
                </a:solidFill>
              </a:rPr>
              <a:t>Failback</a:t>
            </a:r>
            <a:endParaRPr lang="ko-KR" altLang="en-US" sz="675" b="1" dirty="0" err="1">
              <a:solidFill>
                <a:srgbClr val="FF0000"/>
              </a:solidFill>
            </a:endParaRPr>
          </a:p>
        </p:txBody>
      </p:sp>
      <p:sp>
        <p:nvSpPr>
          <p:cNvPr id="175" name="TextBox 174">
            <a:extLst>
              <a:ext uri="{FF2B5EF4-FFF2-40B4-BE49-F238E27FC236}">
                <a16:creationId xmlns:a16="http://schemas.microsoft.com/office/drawing/2014/main" id="{24C2F786-9914-4DE5-8E61-286A904BEE4A}"/>
              </a:ext>
            </a:extLst>
          </p:cNvPr>
          <p:cNvSpPr txBox="1"/>
          <p:nvPr/>
        </p:nvSpPr>
        <p:spPr>
          <a:xfrm>
            <a:off x="6615980" y="2373694"/>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rgbClr val="93EB20"/>
                </a:solidFill>
              </a:rPr>
              <a:t>Failover</a:t>
            </a:r>
            <a:endParaRPr lang="ko-KR" altLang="en-US" sz="675" b="1" dirty="0" err="1">
              <a:solidFill>
                <a:srgbClr val="93EB20"/>
              </a:solidFill>
            </a:endParaRPr>
          </a:p>
        </p:txBody>
      </p:sp>
      <p:sp>
        <p:nvSpPr>
          <p:cNvPr id="159" name="직사각형 158">
            <a:extLst>
              <a:ext uri="{FF2B5EF4-FFF2-40B4-BE49-F238E27FC236}">
                <a16:creationId xmlns:a16="http://schemas.microsoft.com/office/drawing/2014/main" id="{DD751D87-E29E-47AB-BE69-604B518828AC}"/>
              </a:ext>
            </a:extLst>
          </p:cNvPr>
          <p:cNvSpPr/>
          <p:nvPr/>
        </p:nvSpPr>
        <p:spPr>
          <a:xfrm>
            <a:off x="44246" y="4276597"/>
            <a:ext cx="9055509" cy="599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Tree>
    <p:extLst>
      <p:ext uri="{BB962C8B-B14F-4D97-AF65-F5344CB8AC3E}">
        <p14:creationId xmlns:p14="http://schemas.microsoft.com/office/powerpoint/2010/main" val="25234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par>
                                <p:cTn id="12" presetID="1"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fade">
                                      <p:cBhvr>
                                        <p:cTn id="25" dur="500"/>
                                        <p:tgtEl>
                                          <p:spTgt spid="144"/>
                                        </p:tgtEl>
                                      </p:cBhvr>
                                    </p:animEffect>
                                  </p:childTnLst>
                                </p:cTn>
                              </p:par>
                              <p:par>
                                <p:cTn id="26" presetID="10" presetClass="entr" presetSubtype="0" fill="hold"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fade">
                                      <p:cBhvr>
                                        <p:cTn id="28" dur="500"/>
                                        <p:tgtEl>
                                          <p:spTgt spid="145"/>
                                        </p:tgtEl>
                                      </p:cBhvr>
                                    </p:animEffect>
                                  </p:childTnLst>
                                </p:cTn>
                              </p:par>
                              <p:par>
                                <p:cTn id="29" presetID="10" presetClass="entr" presetSubtype="0" fill="hold"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500"/>
                                        <p:tgtEl>
                                          <p:spTgt spid="139"/>
                                        </p:tgtEl>
                                      </p:cBhvr>
                                    </p:animEffect>
                                  </p:childTnLst>
                                </p:cTn>
                              </p:par>
                              <p:par>
                                <p:cTn id="36" presetID="10" presetClass="entr" presetSubtype="0" fill="hold" nodeType="withEffect">
                                  <p:stCondLst>
                                    <p:cond delay="0"/>
                                  </p:stCondLst>
                                  <p:childTnLst>
                                    <p:set>
                                      <p:cBhvr>
                                        <p:cTn id="37" dur="1" fill="hold">
                                          <p:stCondLst>
                                            <p:cond delay="0"/>
                                          </p:stCondLst>
                                        </p:cTn>
                                        <p:tgtEl>
                                          <p:spTgt spid="147"/>
                                        </p:tgtEl>
                                        <p:attrNameLst>
                                          <p:attrName>style.visibility</p:attrName>
                                        </p:attrNameLst>
                                      </p:cBhvr>
                                      <p:to>
                                        <p:strVal val="visible"/>
                                      </p:to>
                                    </p:set>
                                    <p:animEffect transition="in" filter="fade">
                                      <p:cBhvr>
                                        <p:cTn id="38" dur="500"/>
                                        <p:tgtEl>
                                          <p:spTgt spid="147"/>
                                        </p:tgtEl>
                                      </p:cBhvr>
                                    </p:animEffect>
                                  </p:childTnLst>
                                </p:cTn>
                              </p:par>
                              <p:par>
                                <p:cTn id="39" presetID="10"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fade">
                                      <p:cBhvr>
                                        <p:cTn id="41" dur="500"/>
                                        <p:tgtEl>
                                          <p:spTgt spid="150"/>
                                        </p:tgtEl>
                                      </p:cBhvr>
                                    </p:animEffect>
                                  </p:childTnLst>
                                </p:cTn>
                              </p:par>
                              <p:par>
                                <p:cTn id="42" presetID="10" presetClass="entr" presetSubtype="0" fill="hold" nodeType="with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par>
                                <p:cTn id="45" presetID="10"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fade">
                                      <p:cBhvr>
                                        <p:cTn id="47" dur="500"/>
                                        <p:tgtEl>
                                          <p:spTgt spid="152"/>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500"/>
                                        <p:tgtEl>
                                          <p:spTgt spid="137"/>
                                        </p:tgtEl>
                                      </p:cBhvr>
                                    </p:animEffect>
                                  </p:childTnLst>
                                </p:cTn>
                              </p:par>
                              <p:par>
                                <p:cTn id="52" presetID="10" presetClass="entr" presetSubtype="0" fill="hold" nodeType="withEffect">
                                  <p:stCondLst>
                                    <p:cond delay="0"/>
                                  </p:stCondLst>
                                  <p:childTnLst>
                                    <p:set>
                                      <p:cBhvr>
                                        <p:cTn id="53" dur="1" fill="hold">
                                          <p:stCondLst>
                                            <p:cond delay="0"/>
                                          </p:stCondLst>
                                        </p:cTn>
                                        <p:tgtEl>
                                          <p:spTgt spid="164"/>
                                        </p:tgtEl>
                                        <p:attrNameLst>
                                          <p:attrName>style.visibility</p:attrName>
                                        </p:attrNameLst>
                                      </p:cBhvr>
                                      <p:to>
                                        <p:strVal val="visible"/>
                                      </p:to>
                                    </p:set>
                                    <p:animEffect transition="in" filter="fade">
                                      <p:cBhvr>
                                        <p:cTn id="54" dur="500"/>
                                        <p:tgtEl>
                                          <p:spTgt spid="164"/>
                                        </p:tgtEl>
                                      </p:cBhvr>
                                    </p:animEffect>
                                  </p:childTnLst>
                                </p:cTn>
                              </p:par>
                              <p:par>
                                <p:cTn id="55" presetID="10" presetClass="entr" presetSubtype="0" fill="hold" nodeType="withEffect">
                                  <p:stCondLst>
                                    <p:cond delay="0"/>
                                  </p:stCondLst>
                                  <p:childTnLst>
                                    <p:set>
                                      <p:cBhvr>
                                        <p:cTn id="56" dur="1" fill="hold">
                                          <p:stCondLst>
                                            <p:cond delay="0"/>
                                          </p:stCondLst>
                                        </p:cTn>
                                        <p:tgtEl>
                                          <p:spTgt spid="165"/>
                                        </p:tgtEl>
                                        <p:attrNameLst>
                                          <p:attrName>style.visibility</p:attrName>
                                        </p:attrNameLst>
                                      </p:cBhvr>
                                      <p:to>
                                        <p:strVal val="visible"/>
                                      </p:to>
                                    </p:set>
                                    <p:animEffect transition="in" filter="fade">
                                      <p:cBhvr>
                                        <p:cTn id="57" dur="500"/>
                                        <p:tgtEl>
                                          <p:spTgt spid="165"/>
                                        </p:tgtEl>
                                      </p:cBhvr>
                                    </p:animEffect>
                                  </p:childTnLst>
                                </p:cTn>
                              </p:par>
                              <p:par>
                                <p:cTn id="58" presetID="10" presetClass="entr" presetSubtype="0" fill="hold" nodeType="with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fade">
                                      <p:cBhvr>
                                        <p:cTn id="60" dur="500"/>
                                        <p:tgtEl>
                                          <p:spTgt spid="16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7"/>
                                        </p:tgtEl>
                                        <p:attrNameLst>
                                          <p:attrName>style.visibility</p:attrName>
                                        </p:attrNameLst>
                                      </p:cBhvr>
                                      <p:to>
                                        <p:strVal val="visible"/>
                                      </p:to>
                                    </p:set>
                                    <p:animEffect transition="in" filter="fade">
                                      <p:cBhvr>
                                        <p:cTn id="63" dur="500"/>
                                        <p:tgtEl>
                                          <p:spTgt spid="16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8"/>
                                        </p:tgtEl>
                                        <p:attrNameLst>
                                          <p:attrName>style.visibility</p:attrName>
                                        </p:attrNameLst>
                                      </p:cBhvr>
                                      <p:to>
                                        <p:strVal val="visible"/>
                                      </p:to>
                                    </p:set>
                                    <p:animEffect transition="in" filter="fade">
                                      <p:cBhvr>
                                        <p:cTn id="66" dur="500"/>
                                        <p:tgtEl>
                                          <p:spTgt spid="168"/>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140"/>
                                        </p:tgtEl>
                                        <p:attrNameLst>
                                          <p:attrName>style.visibility</p:attrName>
                                        </p:attrNameLst>
                                      </p:cBhvr>
                                      <p:to>
                                        <p:strVal val="visible"/>
                                      </p:to>
                                    </p:set>
                                    <p:animEffect transition="in" filter="fade">
                                      <p:cBhvr>
                                        <p:cTn id="70" dur="500"/>
                                        <p:tgtEl>
                                          <p:spTgt spid="140"/>
                                        </p:tgtEl>
                                      </p:cBhvr>
                                    </p:animEffect>
                                  </p:childTnLst>
                                </p:cTn>
                              </p:par>
                              <p:par>
                                <p:cTn id="71" presetID="10" presetClass="entr" presetSubtype="0" fill="hold" nodeType="withEffect">
                                  <p:stCondLst>
                                    <p:cond delay="0"/>
                                  </p:stCondLst>
                                  <p:childTnLst>
                                    <p:set>
                                      <p:cBhvr>
                                        <p:cTn id="72" dur="1" fill="hold">
                                          <p:stCondLst>
                                            <p:cond delay="0"/>
                                          </p:stCondLst>
                                        </p:cTn>
                                        <p:tgtEl>
                                          <p:spTgt spid="153"/>
                                        </p:tgtEl>
                                        <p:attrNameLst>
                                          <p:attrName>style.visibility</p:attrName>
                                        </p:attrNameLst>
                                      </p:cBhvr>
                                      <p:to>
                                        <p:strVal val="visible"/>
                                      </p:to>
                                    </p:set>
                                    <p:animEffect transition="in" filter="fade">
                                      <p:cBhvr>
                                        <p:cTn id="73" dur="500"/>
                                        <p:tgtEl>
                                          <p:spTgt spid="153"/>
                                        </p:tgtEl>
                                      </p:cBhvr>
                                    </p:animEffect>
                                  </p:childTnLst>
                                </p:cTn>
                              </p:par>
                              <p:par>
                                <p:cTn id="74" presetID="10" presetClass="entr" presetSubtype="0" fill="hold" nodeType="withEffect">
                                  <p:stCondLst>
                                    <p:cond delay="0"/>
                                  </p:stCondLst>
                                  <p:childTnLst>
                                    <p:set>
                                      <p:cBhvr>
                                        <p:cTn id="75" dur="1" fill="hold">
                                          <p:stCondLst>
                                            <p:cond delay="0"/>
                                          </p:stCondLst>
                                        </p:cTn>
                                        <p:tgtEl>
                                          <p:spTgt spid="169"/>
                                        </p:tgtEl>
                                        <p:attrNameLst>
                                          <p:attrName>style.visibility</p:attrName>
                                        </p:attrNameLst>
                                      </p:cBhvr>
                                      <p:to>
                                        <p:strVal val="visible"/>
                                      </p:to>
                                    </p:set>
                                    <p:animEffect transition="in" filter="fade">
                                      <p:cBhvr>
                                        <p:cTn id="76" dur="500"/>
                                        <p:tgtEl>
                                          <p:spTgt spid="169"/>
                                        </p:tgtEl>
                                      </p:cBhvr>
                                    </p:animEffect>
                                  </p:childTnLst>
                                </p:cTn>
                              </p:par>
                              <p:par>
                                <p:cTn id="77" presetID="10" presetClass="entr" presetSubtype="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Effect transition="in" filter="fade">
                                      <p:cBhvr>
                                        <p:cTn id="79" dur="500"/>
                                        <p:tgtEl>
                                          <p:spTgt spid="170"/>
                                        </p:tgtEl>
                                      </p:cBhvr>
                                    </p:animEffect>
                                  </p:childTnLst>
                                </p:cTn>
                              </p:par>
                              <p:par>
                                <p:cTn id="80" presetID="10" presetClass="entr" presetSubtype="0"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Effect transition="in" filter="fade">
                                      <p:cBhvr>
                                        <p:cTn id="82" dur="500"/>
                                        <p:tgtEl>
                                          <p:spTgt spid="17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animEffect transition="in" filter="fade">
                                      <p:cBhvr>
                                        <p:cTn id="85" dur="500"/>
                                        <p:tgtEl>
                                          <p:spTgt spid="172"/>
                                        </p:tgtEl>
                                      </p:cBhvr>
                                    </p:animEffect>
                                  </p:childTnLst>
                                </p:cTn>
                              </p:par>
                              <p:par>
                                <p:cTn id="86" presetID="10" presetClass="entr" presetSubtype="0" fill="hold" nodeType="withEffect">
                                  <p:stCondLst>
                                    <p:cond delay="0"/>
                                  </p:stCondLst>
                                  <p:childTnLst>
                                    <p:set>
                                      <p:cBhvr>
                                        <p:cTn id="87" dur="1" fill="hold">
                                          <p:stCondLst>
                                            <p:cond delay="0"/>
                                          </p:stCondLst>
                                        </p:cTn>
                                        <p:tgtEl>
                                          <p:spTgt spid="173"/>
                                        </p:tgtEl>
                                        <p:attrNameLst>
                                          <p:attrName>style.visibility</p:attrName>
                                        </p:attrNameLst>
                                      </p:cBhvr>
                                      <p:to>
                                        <p:strVal val="visible"/>
                                      </p:to>
                                    </p:set>
                                    <p:animEffect transition="in" filter="fade">
                                      <p:cBhvr>
                                        <p:cTn id="88" dur="500"/>
                                        <p:tgtEl>
                                          <p:spTgt spid="17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74"/>
                                        </p:tgtEl>
                                        <p:attrNameLst>
                                          <p:attrName>style.visibility</p:attrName>
                                        </p:attrNameLst>
                                      </p:cBhvr>
                                      <p:to>
                                        <p:strVal val="visible"/>
                                      </p:to>
                                    </p:set>
                                    <p:animEffect transition="in" filter="fade">
                                      <p:cBhvr>
                                        <p:cTn id="91" dur="500"/>
                                        <p:tgtEl>
                                          <p:spTgt spid="1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75"/>
                                        </p:tgtEl>
                                        <p:attrNameLst>
                                          <p:attrName>style.visibility</p:attrName>
                                        </p:attrNameLst>
                                      </p:cBhvr>
                                      <p:to>
                                        <p:strVal val="visible"/>
                                      </p:to>
                                    </p:set>
                                    <p:animEffect transition="in" filter="fade">
                                      <p:cBhvr>
                                        <p:cTn id="94" dur="500"/>
                                        <p:tgtEl>
                                          <p:spTgt spid="175"/>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154"/>
                                        </p:tgtEl>
                                        <p:attrNameLst>
                                          <p:attrName>style.visibility</p:attrName>
                                        </p:attrNameLst>
                                      </p:cBhvr>
                                      <p:to>
                                        <p:strVal val="visible"/>
                                      </p:to>
                                    </p:set>
                                    <p:animEffect transition="in" filter="fade">
                                      <p:cBhvr>
                                        <p:cTn id="98" dur="500"/>
                                        <p:tgtEl>
                                          <p:spTgt spid="154"/>
                                        </p:tgtEl>
                                      </p:cBhvr>
                                    </p:animEffect>
                                  </p:childTnLst>
                                </p:cTn>
                              </p:par>
                              <p:par>
                                <p:cTn id="99" presetID="10" presetClass="entr" presetSubtype="0" fill="hold" nodeType="withEffect">
                                  <p:stCondLst>
                                    <p:cond delay="0"/>
                                  </p:stCondLst>
                                  <p:childTnLst>
                                    <p:set>
                                      <p:cBhvr>
                                        <p:cTn id="100" dur="1" fill="hold">
                                          <p:stCondLst>
                                            <p:cond delay="0"/>
                                          </p:stCondLst>
                                        </p:cTn>
                                        <p:tgtEl>
                                          <p:spTgt spid="155"/>
                                        </p:tgtEl>
                                        <p:attrNameLst>
                                          <p:attrName>style.visibility</p:attrName>
                                        </p:attrNameLst>
                                      </p:cBhvr>
                                      <p:to>
                                        <p:strVal val="visible"/>
                                      </p:to>
                                    </p:set>
                                    <p:animEffect transition="in" filter="fade">
                                      <p:cBhvr>
                                        <p:cTn id="101" dur="500"/>
                                        <p:tgtEl>
                                          <p:spTgt spid="155"/>
                                        </p:tgtEl>
                                      </p:cBhvr>
                                    </p:animEffect>
                                  </p:childTnLst>
                                </p:cTn>
                              </p:par>
                              <p:par>
                                <p:cTn id="102" presetID="10" presetClass="entr" presetSubtype="0" fill="hold" nodeType="with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500"/>
                                        <p:tgtEl>
                                          <p:spTgt spid="156"/>
                                        </p:tgtEl>
                                      </p:cBhvr>
                                    </p:animEffect>
                                  </p:childTnLst>
                                </p:cTn>
                              </p:par>
                              <p:par>
                                <p:cTn id="105" presetID="10" presetClass="entr" presetSubtype="0" fill="hold" nodeType="withEffect">
                                  <p:stCondLst>
                                    <p:cond delay="0"/>
                                  </p:stCondLst>
                                  <p:childTnLst>
                                    <p:set>
                                      <p:cBhvr>
                                        <p:cTn id="106" dur="1" fill="hold">
                                          <p:stCondLst>
                                            <p:cond delay="0"/>
                                          </p:stCondLst>
                                        </p:cTn>
                                        <p:tgtEl>
                                          <p:spTgt spid="157"/>
                                        </p:tgtEl>
                                        <p:attrNameLst>
                                          <p:attrName>style.visibility</p:attrName>
                                        </p:attrNameLst>
                                      </p:cBhvr>
                                      <p:to>
                                        <p:strVal val="visible"/>
                                      </p:to>
                                    </p:set>
                                    <p:animEffect transition="in" filter="fade">
                                      <p:cBhvr>
                                        <p:cTn id="10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animBg="1"/>
      <p:bldP spid="172" grpId="0"/>
      <p:bldP spid="174" grpId="0"/>
      <p:bldP spid="1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1590211"/>
            <a:ext cx="6001839" cy="2031325"/>
          </a:xfrm>
        </p:spPr>
        <p:txBody>
          <a:bodyPr anchor="ctr"/>
          <a:lstStyle/>
          <a:p>
            <a:r>
              <a:rPr lang="ko-KR" altLang="en-US" dirty="0"/>
              <a:t>데이터 보호</a:t>
            </a:r>
            <a:br>
              <a:rPr lang="en-US" altLang="ko-KR" dirty="0"/>
            </a:br>
            <a:r>
              <a:rPr lang="ko-KR" altLang="en-US" dirty="0"/>
              <a:t>트렌드</a:t>
            </a:r>
            <a:endParaRPr lang="en-NL" dirty="0"/>
          </a:p>
        </p:txBody>
      </p:sp>
    </p:spTree>
    <p:extLst>
      <p:ext uri="{BB962C8B-B14F-4D97-AF65-F5344CB8AC3E}">
        <p14:creationId xmlns:p14="http://schemas.microsoft.com/office/powerpoint/2010/main" val="3298456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물리환경 기능 요약</a:t>
            </a:r>
            <a:endParaRPr lang="ko-KR" sz="2400" dirty="0">
              <a:solidFill>
                <a:schemeClr val="bg1"/>
              </a:solidFill>
              <a:ea typeface="+mj-lt"/>
              <a:cs typeface="+mj-lt"/>
            </a:endParaRPr>
          </a:p>
        </p:txBody>
      </p:sp>
      <p:sp>
        <p:nvSpPr>
          <p:cNvPr id="3" name="Content Placeholder 1">
            <a:extLst>
              <a:ext uri="{FF2B5EF4-FFF2-40B4-BE49-F238E27FC236}">
                <a16:creationId xmlns:a16="http://schemas.microsoft.com/office/drawing/2014/main" id="{B8B10002-E533-4F12-A6E8-8550216CE9BB}"/>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윈도우와 리눅스 물리환경에서의 </a:t>
            </a:r>
            <a:r>
              <a:rPr lang="en-US" altLang="ko-KR" sz="1400" b="1" dirty="0">
                <a:solidFill>
                  <a:schemeClr val="bg1"/>
                </a:solidFill>
                <a:latin typeface="맑은 고딕" panose="020B0503020000020004" pitchFamily="50" charset="-127"/>
                <a:ea typeface="맑은 고딕" panose="020B0503020000020004" pitchFamily="50" charset="-127"/>
              </a:rPr>
              <a:t>OS</a:t>
            </a:r>
            <a:r>
              <a:rPr lang="ko-KR" altLang="en-US" sz="1400" b="1" dirty="0">
                <a:solidFill>
                  <a:schemeClr val="bg1"/>
                </a:solidFill>
                <a:latin typeface="맑은 고딕" panose="020B0503020000020004" pitchFamily="50" charset="-127"/>
                <a:ea typeface="맑은 고딕" panose="020B0503020000020004" pitchFamily="50" charset="-127"/>
              </a:rPr>
              <a:t>와 </a:t>
            </a:r>
            <a:r>
              <a:rPr lang="en-US" altLang="ko-KR" sz="1400" b="1" dirty="0">
                <a:solidFill>
                  <a:schemeClr val="bg1"/>
                </a:solidFill>
                <a:latin typeface="맑은 고딕" panose="020B0503020000020004" pitchFamily="50" charset="-127"/>
                <a:ea typeface="맑은 고딕" panose="020B0503020000020004" pitchFamily="50" charset="-127"/>
              </a:rPr>
              <a:t>DB(</a:t>
            </a:r>
            <a:r>
              <a:rPr lang="ko-KR" altLang="en-US" sz="1400" b="1" dirty="0">
                <a:solidFill>
                  <a:schemeClr val="bg1"/>
                </a:solidFill>
                <a:latin typeface="맑은 고딕" panose="020B0503020000020004" pitchFamily="50" charset="-127"/>
                <a:ea typeface="맑은 고딕" panose="020B0503020000020004" pitchFamily="50" charset="-127"/>
              </a:rPr>
              <a:t>오라클 </a:t>
            </a:r>
            <a:r>
              <a:rPr lang="en-US" altLang="ko-KR" sz="1400" b="1" dirty="0">
                <a:solidFill>
                  <a:schemeClr val="bg1"/>
                </a:solidFill>
                <a:latin typeface="맑은 고딕" panose="020B0503020000020004" pitchFamily="50" charset="-127"/>
                <a:ea typeface="맑은 고딕" panose="020B0503020000020004" pitchFamily="50" charset="-127"/>
              </a:rPr>
              <a:t>RMAN, SAP Hana)</a:t>
            </a:r>
            <a:r>
              <a:rPr lang="ko-KR" altLang="en-US" sz="1400" b="1" dirty="0">
                <a:solidFill>
                  <a:schemeClr val="bg1"/>
                </a:solidFill>
                <a:latin typeface="맑은 고딕" panose="020B0503020000020004" pitchFamily="50" charset="-127"/>
                <a:ea typeface="맑은 고딕" panose="020B0503020000020004" pitchFamily="50" charset="-127"/>
              </a:rPr>
              <a:t>에 대한 블록 기반 이미지</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백업을 통합 지원하며 장애 시 백업본으로 즉시 서비스 재개하여 </a:t>
            </a:r>
            <a:r>
              <a:rPr lang="ko-KR" altLang="en-US" sz="1400" b="1" dirty="0">
                <a:solidFill>
                  <a:srgbClr val="00E296"/>
                </a:solidFill>
                <a:latin typeface="맑은 고딕" panose="020B0503020000020004" pitchFamily="50" charset="-127"/>
                <a:ea typeface="맑은 고딕" panose="020B0503020000020004" pitchFamily="50" charset="-127"/>
              </a:rPr>
              <a:t>복구 시간을 </a:t>
            </a:r>
            <a:r>
              <a:rPr lang="en-US" altLang="ko-KR" sz="1400" b="1" dirty="0">
                <a:solidFill>
                  <a:srgbClr val="00E296"/>
                </a:solidFill>
                <a:latin typeface="맑은 고딕" panose="020B0503020000020004" pitchFamily="50" charset="-127"/>
                <a:ea typeface="맑은 고딕" panose="020B0503020000020004" pitchFamily="50" charset="-127"/>
              </a:rPr>
              <a:t>15</a:t>
            </a:r>
            <a:r>
              <a:rPr lang="ko-KR" altLang="en-US" sz="1400" b="1" dirty="0">
                <a:solidFill>
                  <a:srgbClr val="00E296"/>
                </a:solidFill>
                <a:latin typeface="맑은 고딕" panose="020B0503020000020004" pitchFamily="50" charset="-127"/>
                <a:ea typeface="맑은 고딕" panose="020B0503020000020004" pitchFamily="50" charset="-127"/>
              </a:rPr>
              <a:t>분 이내로 최소화</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grpSp>
        <p:nvGrpSpPr>
          <p:cNvPr id="62" name="그룹 61">
            <a:extLst>
              <a:ext uri="{FF2B5EF4-FFF2-40B4-BE49-F238E27FC236}">
                <a16:creationId xmlns:a16="http://schemas.microsoft.com/office/drawing/2014/main" id="{11702DFC-BC74-4959-AEAB-A03598FBFAEC}"/>
              </a:ext>
            </a:extLst>
          </p:cNvPr>
          <p:cNvGrpSpPr/>
          <p:nvPr/>
        </p:nvGrpSpPr>
        <p:grpSpPr>
          <a:xfrm>
            <a:off x="4122064" y="1431320"/>
            <a:ext cx="1189398" cy="784770"/>
            <a:chOff x="5496081" y="1647914"/>
            <a:chExt cx="1585863" cy="1293826"/>
          </a:xfrm>
        </p:grpSpPr>
        <p:pic>
          <p:nvPicPr>
            <p:cNvPr id="63" name="그림 62">
              <a:extLst>
                <a:ext uri="{FF2B5EF4-FFF2-40B4-BE49-F238E27FC236}">
                  <a16:creationId xmlns:a16="http://schemas.microsoft.com/office/drawing/2014/main" id="{C17FCC31-7607-45B3-8EA6-3F4FCC72E293}"/>
                </a:ext>
              </a:extLst>
            </p:cNvPr>
            <p:cNvPicPr>
              <a:picLocks noChangeAspect="1"/>
            </p:cNvPicPr>
            <p:nvPr/>
          </p:nvPicPr>
          <p:blipFill>
            <a:blip r:embed="rId3"/>
            <a:stretch>
              <a:fillRect/>
            </a:stretch>
          </p:blipFill>
          <p:spPr>
            <a:xfrm>
              <a:off x="5944851" y="1647914"/>
              <a:ext cx="720000" cy="693406"/>
            </a:xfrm>
            <a:prstGeom prst="rect">
              <a:avLst/>
            </a:prstGeom>
          </p:spPr>
        </p:pic>
        <p:sp>
          <p:nvSpPr>
            <p:cNvPr id="64" name="TextBox 63">
              <a:extLst>
                <a:ext uri="{FF2B5EF4-FFF2-40B4-BE49-F238E27FC236}">
                  <a16:creationId xmlns:a16="http://schemas.microsoft.com/office/drawing/2014/main" id="{5EF1F847-A321-42AF-84D4-C6CB07E94211}"/>
                </a:ext>
              </a:extLst>
            </p:cNvPr>
            <p:cNvSpPr txBox="1"/>
            <p:nvPr/>
          </p:nvSpPr>
          <p:spPr>
            <a:xfrm>
              <a:off x="5527758" y="2332834"/>
              <a:ext cx="1554186" cy="608906"/>
            </a:xfrm>
            <a:prstGeom prst="rect">
              <a:avLst/>
            </a:prstGeom>
            <a:noFill/>
          </p:spPr>
          <p:txBody>
            <a:bodyPr wrap="square" rtlCol="0">
              <a:spAutoFit/>
            </a:bodyPr>
            <a:lstStyle/>
            <a:p>
              <a:pPr algn="ctr"/>
              <a:r>
                <a:rPr lang="ko-KR" altLang="en-US" sz="900" dirty="0">
                  <a:solidFill>
                    <a:schemeClr val="bg1"/>
                  </a:solidFill>
                </a:rPr>
                <a:t>빔 백업 </a:t>
              </a:r>
              <a:endParaRPr lang="en-US" altLang="ko-KR" sz="900" dirty="0">
                <a:solidFill>
                  <a:schemeClr val="bg1"/>
                </a:solidFill>
              </a:endParaRPr>
            </a:p>
            <a:p>
              <a:pPr algn="ctr"/>
              <a:r>
                <a:rPr lang="ko-KR" altLang="en-US" sz="900" dirty="0">
                  <a:solidFill>
                    <a:schemeClr val="bg1"/>
                  </a:solidFill>
                </a:rPr>
                <a:t>마스터 서버</a:t>
              </a:r>
            </a:p>
          </p:txBody>
        </p:sp>
        <p:sp>
          <p:nvSpPr>
            <p:cNvPr id="65" name="자유형: 도형 64">
              <a:extLst>
                <a:ext uri="{FF2B5EF4-FFF2-40B4-BE49-F238E27FC236}">
                  <a16:creationId xmlns:a16="http://schemas.microsoft.com/office/drawing/2014/main" id="{B1E09AC9-D481-4415-A8D7-3105F3D7012A}"/>
                </a:ext>
              </a:extLst>
            </p:cNvPr>
            <p:cNvSpPr/>
            <p:nvPr/>
          </p:nvSpPr>
          <p:spPr>
            <a:xfrm>
              <a:off x="5496081" y="2464233"/>
              <a:ext cx="360000" cy="288000"/>
            </a:xfrm>
            <a:custGeom>
              <a:avLst/>
              <a:gdLst>
                <a:gd name="connsiteX0" fmla="*/ 516467 w 516467"/>
                <a:gd name="connsiteY0" fmla="*/ 0 h 550333"/>
                <a:gd name="connsiteX1" fmla="*/ 143933 w 516467"/>
                <a:gd name="connsiteY1" fmla="*/ 279400 h 550333"/>
                <a:gd name="connsiteX2" fmla="*/ 279400 w 516467"/>
                <a:gd name="connsiteY2" fmla="*/ 330200 h 550333"/>
                <a:gd name="connsiteX3" fmla="*/ 0 w 516467"/>
                <a:gd name="connsiteY3" fmla="*/ 550333 h 550333"/>
              </a:gdLst>
              <a:ahLst/>
              <a:cxnLst>
                <a:cxn ang="0">
                  <a:pos x="connsiteX0" y="connsiteY0"/>
                </a:cxn>
                <a:cxn ang="0">
                  <a:pos x="connsiteX1" y="connsiteY1"/>
                </a:cxn>
                <a:cxn ang="0">
                  <a:pos x="connsiteX2" y="connsiteY2"/>
                </a:cxn>
                <a:cxn ang="0">
                  <a:pos x="connsiteX3" y="connsiteY3"/>
                </a:cxn>
              </a:cxnLst>
              <a:rect l="l" t="t" r="r" b="b"/>
              <a:pathLst>
                <a:path w="516467" h="550333">
                  <a:moveTo>
                    <a:pt x="516467" y="0"/>
                  </a:moveTo>
                  <a:lnTo>
                    <a:pt x="143933" y="279400"/>
                  </a:lnTo>
                  <a:lnTo>
                    <a:pt x="279400" y="330200"/>
                  </a:lnTo>
                  <a:lnTo>
                    <a:pt x="0" y="550333"/>
                  </a:lnTo>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grpSp>
      <p:graphicFrame>
        <p:nvGraphicFramePr>
          <p:cNvPr id="66" name="표 65">
            <a:extLst>
              <a:ext uri="{FF2B5EF4-FFF2-40B4-BE49-F238E27FC236}">
                <a16:creationId xmlns:a16="http://schemas.microsoft.com/office/drawing/2014/main" id="{4EFEFB9A-F31F-4FC5-AF90-1E30F0CC3D22}"/>
              </a:ext>
            </a:extLst>
          </p:cNvPr>
          <p:cNvGraphicFramePr>
            <a:graphicFrameLocks noGrp="1"/>
          </p:cNvGraphicFramePr>
          <p:nvPr>
            <p:extLst>
              <p:ext uri="{D42A27DB-BD31-4B8C-83A1-F6EECF244321}">
                <p14:modId xmlns:p14="http://schemas.microsoft.com/office/powerpoint/2010/main" val="4128587135"/>
              </p:ext>
            </p:extLst>
          </p:nvPr>
        </p:nvGraphicFramePr>
        <p:xfrm>
          <a:off x="44247" y="2811236"/>
          <a:ext cx="1421644" cy="2085852"/>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21346">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en-US" altLang="ko-KR" sz="800" dirty="0">
                          <a:solidFill>
                            <a:schemeClr val="bg1"/>
                          </a:solidFill>
                        </a:rPr>
                        <a:t>DB, File </a:t>
                      </a:r>
                      <a:r>
                        <a:rPr lang="ko-KR" altLang="en-US" sz="800" dirty="0">
                          <a:solidFill>
                            <a:schemeClr val="bg1"/>
                          </a:solidFill>
                        </a:rPr>
                        <a:t>단위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필요한 부분만 복구하여 다운타임 단축</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가능</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67" name="표 66">
            <a:extLst>
              <a:ext uri="{FF2B5EF4-FFF2-40B4-BE49-F238E27FC236}">
                <a16:creationId xmlns:a16="http://schemas.microsoft.com/office/drawing/2014/main" id="{18052730-C2A9-46AB-9079-F05496DFF837}"/>
              </a:ext>
            </a:extLst>
          </p:cNvPr>
          <p:cNvGraphicFramePr>
            <a:graphicFrameLocks noGrp="1"/>
          </p:cNvGraphicFramePr>
          <p:nvPr>
            <p:extLst>
              <p:ext uri="{D42A27DB-BD31-4B8C-83A1-F6EECF244321}">
                <p14:modId xmlns:p14="http://schemas.microsoft.com/office/powerpoint/2010/main" val="2578009919"/>
              </p:ext>
            </p:extLst>
          </p:nvPr>
        </p:nvGraphicFramePr>
        <p:xfrm>
          <a:off x="1570022" y="2811236"/>
          <a:ext cx="1421644" cy="2085852"/>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0"/>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21346">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en-US" altLang="ko-KR" sz="800" b="0" dirty="0">
                          <a:solidFill>
                            <a:schemeClr val="bg1"/>
                          </a:solidFill>
                        </a:rPr>
                        <a:t>OS BMR </a:t>
                      </a:r>
                      <a:r>
                        <a:rPr lang="ko-KR" altLang="en-US" sz="800" b="0" dirty="0">
                          <a:solidFill>
                            <a:schemeClr val="bg1"/>
                          </a:solidFill>
                        </a:rPr>
                        <a:t>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err="1">
                          <a:solidFill>
                            <a:schemeClr val="bg1"/>
                          </a:solidFill>
                        </a:rPr>
                        <a:t>랜섬웨어</a:t>
                      </a:r>
                      <a:r>
                        <a:rPr lang="en-US" altLang="ko-KR" sz="800" dirty="0">
                          <a:solidFill>
                            <a:schemeClr val="bg1"/>
                          </a:solidFill>
                        </a:rPr>
                        <a:t>/</a:t>
                      </a:r>
                      <a:r>
                        <a:rPr lang="ko-KR" altLang="en-US" sz="800" dirty="0" err="1">
                          <a:solidFill>
                            <a:schemeClr val="bg1"/>
                          </a:solidFill>
                        </a:rPr>
                        <a:t>장애시</a:t>
                      </a:r>
                      <a:r>
                        <a:rPr lang="ko-KR" altLang="en-US" sz="800" dirty="0">
                          <a:solidFill>
                            <a:schemeClr val="bg1"/>
                          </a:solidFill>
                        </a:rPr>
                        <a:t> </a:t>
                      </a:r>
                      <a:r>
                        <a:rPr lang="en-US" altLang="ko-KR" sz="800" dirty="0">
                          <a:solidFill>
                            <a:schemeClr val="bg1"/>
                          </a:solidFill>
                        </a:rPr>
                        <a:t>OS </a:t>
                      </a:r>
                      <a:r>
                        <a:rPr lang="ko-KR" altLang="en-US" sz="800" dirty="0">
                          <a:solidFill>
                            <a:schemeClr val="bg1"/>
                          </a:solidFill>
                        </a:rPr>
                        <a:t>재설치 불필요</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68" name="표 67">
            <a:extLst>
              <a:ext uri="{FF2B5EF4-FFF2-40B4-BE49-F238E27FC236}">
                <a16:creationId xmlns:a16="http://schemas.microsoft.com/office/drawing/2014/main" id="{630FD4DE-388F-4330-8E87-1DE7B6A6BCA8}"/>
              </a:ext>
            </a:extLst>
          </p:cNvPr>
          <p:cNvGraphicFramePr>
            <a:graphicFrameLocks noGrp="1"/>
          </p:cNvGraphicFramePr>
          <p:nvPr>
            <p:extLst>
              <p:ext uri="{D42A27DB-BD31-4B8C-83A1-F6EECF244321}">
                <p14:modId xmlns:p14="http://schemas.microsoft.com/office/powerpoint/2010/main" val="32607688"/>
              </p:ext>
            </p:extLst>
          </p:nvPr>
        </p:nvGraphicFramePr>
        <p:xfrm>
          <a:off x="3089151" y="2811236"/>
          <a:ext cx="1421644" cy="2084546"/>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err="1">
                          <a:solidFill>
                            <a:schemeClr val="bg1"/>
                          </a:solidFill>
                        </a:rPr>
                        <a:t>장애시</a:t>
                      </a:r>
                      <a:r>
                        <a:rPr lang="ko-KR" altLang="en-US" sz="800" dirty="0">
                          <a:solidFill>
                            <a:schemeClr val="bg1"/>
                          </a:solidFill>
                        </a:rPr>
                        <a:t> 백업본으로 즉시 서비스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err="1">
                          <a:solidFill>
                            <a:schemeClr val="bg1"/>
                          </a:solidFill>
                        </a:rPr>
                        <a:t>장애시</a:t>
                      </a:r>
                      <a:r>
                        <a:rPr lang="ko-KR" altLang="en-US" sz="800" dirty="0">
                          <a:solidFill>
                            <a:schemeClr val="bg1"/>
                          </a:solidFill>
                        </a:rPr>
                        <a:t> </a:t>
                      </a:r>
                      <a:r>
                        <a:rPr lang="en-US" altLang="ko-KR" sz="800" dirty="0">
                          <a:solidFill>
                            <a:schemeClr val="bg1"/>
                          </a:solidFill>
                        </a:rPr>
                        <a:t>1-2</a:t>
                      </a:r>
                      <a:r>
                        <a:rPr lang="ko-KR" altLang="en-US" sz="800" dirty="0">
                          <a:solidFill>
                            <a:schemeClr val="bg1"/>
                          </a:solidFill>
                        </a:rPr>
                        <a:t>분내로 서비스 재개</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69" name="표 68">
            <a:extLst>
              <a:ext uri="{FF2B5EF4-FFF2-40B4-BE49-F238E27FC236}">
                <a16:creationId xmlns:a16="http://schemas.microsoft.com/office/drawing/2014/main" id="{333BC469-BBE8-414E-AFE7-3618C116A9CD}"/>
              </a:ext>
            </a:extLst>
          </p:cNvPr>
          <p:cNvGraphicFramePr>
            <a:graphicFrameLocks noGrp="1"/>
          </p:cNvGraphicFramePr>
          <p:nvPr>
            <p:extLst>
              <p:ext uri="{D42A27DB-BD31-4B8C-83A1-F6EECF244321}">
                <p14:modId xmlns:p14="http://schemas.microsoft.com/office/powerpoint/2010/main" val="1361477829"/>
              </p:ext>
            </p:extLst>
          </p:nvPr>
        </p:nvGraphicFramePr>
        <p:xfrm>
          <a:off x="4626156" y="2811236"/>
          <a:ext cx="1421644" cy="2076708"/>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2202">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700" dirty="0">
                          <a:solidFill>
                            <a:schemeClr val="bg1"/>
                          </a:solidFill>
                        </a:rPr>
                        <a:t>마이그레이션 자동화 </a:t>
                      </a:r>
                      <a:r>
                        <a:rPr lang="en-US" altLang="ko-KR" sz="700" dirty="0">
                          <a:solidFill>
                            <a:schemeClr val="bg1"/>
                          </a:solidFill>
                        </a:rPr>
                        <a:t>(P2V, P2C, V2P, C2P)</a:t>
                      </a:r>
                      <a:endParaRPr lang="ko-KR" altLang="en-US" sz="7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비용과 시간 인재 가능성 제거</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70" name="표 69">
            <a:extLst>
              <a:ext uri="{FF2B5EF4-FFF2-40B4-BE49-F238E27FC236}">
                <a16:creationId xmlns:a16="http://schemas.microsoft.com/office/drawing/2014/main" id="{5AD4F817-FEB6-46E6-B569-495FC1CDDB08}"/>
              </a:ext>
            </a:extLst>
          </p:cNvPr>
          <p:cNvGraphicFramePr>
            <a:graphicFrameLocks noGrp="1"/>
          </p:cNvGraphicFramePr>
          <p:nvPr>
            <p:extLst>
              <p:ext uri="{D42A27DB-BD31-4B8C-83A1-F6EECF244321}">
                <p14:modId xmlns:p14="http://schemas.microsoft.com/office/powerpoint/2010/main" val="295697243"/>
              </p:ext>
            </p:extLst>
          </p:nvPr>
        </p:nvGraphicFramePr>
        <p:xfrm>
          <a:off x="6176916" y="2811236"/>
          <a:ext cx="1421644" cy="2082042"/>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2202">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장애 시 백업본으로 클라우드</a:t>
                      </a:r>
                      <a:r>
                        <a:rPr lang="en-US" altLang="ko-KR" sz="800" dirty="0">
                          <a:solidFill>
                            <a:schemeClr val="bg1"/>
                          </a:solidFill>
                        </a:rPr>
                        <a:t> </a:t>
                      </a:r>
                      <a:r>
                        <a:rPr lang="ko-KR" altLang="en-US" sz="800" dirty="0">
                          <a:solidFill>
                            <a:schemeClr val="bg1"/>
                          </a:solidFill>
                        </a:rPr>
                        <a:t>복구 수행</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5156">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장애 시 클라우드 에서 즉시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71" name="표 70">
            <a:extLst>
              <a:ext uri="{FF2B5EF4-FFF2-40B4-BE49-F238E27FC236}">
                <a16:creationId xmlns:a16="http://schemas.microsoft.com/office/drawing/2014/main" id="{B7231E1B-8048-4031-AED8-1E4F66CD5C0C}"/>
              </a:ext>
            </a:extLst>
          </p:cNvPr>
          <p:cNvGraphicFramePr>
            <a:graphicFrameLocks noGrp="1"/>
          </p:cNvGraphicFramePr>
          <p:nvPr>
            <p:extLst>
              <p:ext uri="{D42A27DB-BD31-4B8C-83A1-F6EECF244321}">
                <p14:modId xmlns:p14="http://schemas.microsoft.com/office/powerpoint/2010/main" val="3045364268"/>
              </p:ext>
            </p:extLst>
          </p:nvPr>
        </p:nvGraphicFramePr>
        <p:xfrm>
          <a:off x="7678113" y="2811236"/>
          <a:ext cx="1421644" cy="2076708"/>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en-US" altLang="ko-KR" sz="800" dirty="0">
                          <a:solidFill>
                            <a:schemeClr val="bg1"/>
                          </a:solidFill>
                        </a:rPr>
                        <a:t>NAS </a:t>
                      </a:r>
                      <a:r>
                        <a:rPr lang="ko-KR" altLang="en-US" sz="800" dirty="0" err="1">
                          <a:solidFill>
                            <a:schemeClr val="bg1"/>
                          </a:solidFill>
                        </a:rPr>
                        <a:t>공유폴더</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2202">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en-US" altLang="ko-KR" sz="800" dirty="0">
                          <a:solidFill>
                            <a:schemeClr val="bg1"/>
                          </a:solidFill>
                        </a:rPr>
                        <a:t>NAS </a:t>
                      </a:r>
                      <a:r>
                        <a:rPr lang="ko-KR" altLang="en-US" sz="800" dirty="0">
                          <a:solidFill>
                            <a:schemeClr val="bg1"/>
                          </a:solidFill>
                        </a:rPr>
                        <a:t>백업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en-US" altLang="ko-KR" sz="800" dirty="0">
                          <a:solidFill>
                            <a:schemeClr val="bg1"/>
                          </a:solidFill>
                        </a:rPr>
                        <a:t>2-10</a:t>
                      </a:r>
                      <a:r>
                        <a:rPr lang="ko-KR" altLang="en-US" sz="800" dirty="0">
                          <a:solidFill>
                            <a:schemeClr val="bg1"/>
                          </a:solidFill>
                        </a:rPr>
                        <a:t>배 향상 초고속 대용량 백업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약함</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약함</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약함</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sp>
        <p:nvSpPr>
          <p:cNvPr id="72" name="직사각형 71">
            <a:extLst>
              <a:ext uri="{FF2B5EF4-FFF2-40B4-BE49-F238E27FC236}">
                <a16:creationId xmlns:a16="http://schemas.microsoft.com/office/drawing/2014/main" id="{F2A1EA73-AFE1-444F-9244-960FA4AA491D}"/>
              </a:ext>
            </a:extLst>
          </p:cNvPr>
          <p:cNvSpPr/>
          <p:nvPr/>
        </p:nvSpPr>
        <p:spPr>
          <a:xfrm>
            <a:off x="44246" y="4282487"/>
            <a:ext cx="9055509" cy="613295"/>
          </a:xfrm>
          <a:prstGeom prst="rect">
            <a:avLst/>
          </a:prstGeom>
          <a:noFill/>
          <a:ln w="38100" cap="flat" cmpd="sng" algn="ctr">
            <a:solidFill>
              <a:srgbClr val="C00000"/>
            </a:solidFill>
            <a:prstDash val="solid"/>
            <a:miter lim="800000"/>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cxnSp>
        <p:nvCxnSpPr>
          <p:cNvPr id="74" name="직선 연결선 73">
            <a:extLst>
              <a:ext uri="{FF2B5EF4-FFF2-40B4-BE49-F238E27FC236}">
                <a16:creationId xmlns:a16="http://schemas.microsoft.com/office/drawing/2014/main" id="{B70FB4C0-6012-402B-A2D1-4A182F0ACA5B}"/>
              </a:ext>
            </a:extLst>
          </p:cNvPr>
          <p:cNvCxnSpPr/>
          <p:nvPr/>
        </p:nvCxnSpPr>
        <p:spPr>
          <a:xfrm>
            <a:off x="1491291" y="2351767"/>
            <a:ext cx="0" cy="2430000"/>
          </a:xfrm>
          <a:prstGeom prst="line">
            <a:avLst/>
          </a:prstGeom>
          <a:noFill/>
          <a:ln w="6350" cap="flat" cmpd="sng" algn="ctr">
            <a:solidFill>
              <a:srgbClr val="4472C4"/>
            </a:solidFill>
            <a:prstDash val="solid"/>
            <a:miter lim="800000"/>
          </a:ln>
          <a:effectLst/>
        </p:spPr>
      </p:cxnSp>
      <p:cxnSp>
        <p:nvCxnSpPr>
          <p:cNvPr id="75" name="직선 연결선 74">
            <a:extLst>
              <a:ext uri="{FF2B5EF4-FFF2-40B4-BE49-F238E27FC236}">
                <a16:creationId xmlns:a16="http://schemas.microsoft.com/office/drawing/2014/main" id="{8188BC52-EF3A-4DBF-B725-A447EDAD271C}"/>
              </a:ext>
            </a:extLst>
          </p:cNvPr>
          <p:cNvCxnSpPr/>
          <p:nvPr/>
        </p:nvCxnSpPr>
        <p:spPr>
          <a:xfrm>
            <a:off x="6112357" y="2351767"/>
            <a:ext cx="0" cy="2430000"/>
          </a:xfrm>
          <a:prstGeom prst="line">
            <a:avLst/>
          </a:prstGeom>
          <a:noFill/>
          <a:ln w="6350" cap="flat" cmpd="sng" algn="ctr">
            <a:solidFill>
              <a:srgbClr val="4472C4"/>
            </a:solidFill>
            <a:prstDash val="solid"/>
            <a:miter lim="800000"/>
          </a:ln>
          <a:effectLst/>
        </p:spPr>
      </p:cxnSp>
      <p:cxnSp>
        <p:nvCxnSpPr>
          <p:cNvPr id="76" name="직선 연결선 75">
            <a:extLst>
              <a:ext uri="{FF2B5EF4-FFF2-40B4-BE49-F238E27FC236}">
                <a16:creationId xmlns:a16="http://schemas.microsoft.com/office/drawing/2014/main" id="{1D7D3589-7A54-4B59-B10F-D04E25FB293E}"/>
              </a:ext>
            </a:extLst>
          </p:cNvPr>
          <p:cNvCxnSpPr/>
          <p:nvPr/>
        </p:nvCxnSpPr>
        <p:spPr>
          <a:xfrm>
            <a:off x="3031646" y="2351767"/>
            <a:ext cx="0" cy="2430000"/>
          </a:xfrm>
          <a:prstGeom prst="line">
            <a:avLst/>
          </a:prstGeom>
          <a:noFill/>
          <a:ln w="6350" cap="flat" cmpd="sng" algn="ctr">
            <a:solidFill>
              <a:srgbClr val="4472C4"/>
            </a:solidFill>
            <a:prstDash val="solid"/>
            <a:miter lim="800000"/>
          </a:ln>
          <a:effectLst/>
        </p:spPr>
      </p:cxnSp>
      <p:cxnSp>
        <p:nvCxnSpPr>
          <p:cNvPr id="77" name="직선 연결선 76">
            <a:extLst>
              <a:ext uri="{FF2B5EF4-FFF2-40B4-BE49-F238E27FC236}">
                <a16:creationId xmlns:a16="http://schemas.microsoft.com/office/drawing/2014/main" id="{19B20485-046A-45CC-ABF8-435668AEA709}"/>
              </a:ext>
            </a:extLst>
          </p:cNvPr>
          <p:cNvCxnSpPr/>
          <p:nvPr/>
        </p:nvCxnSpPr>
        <p:spPr>
          <a:xfrm>
            <a:off x="4572002" y="2351767"/>
            <a:ext cx="0" cy="2430000"/>
          </a:xfrm>
          <a:prstGeom prst="line">
            <a:avLst/>
          </a:prstGeom>
          <a:noFill/>
          <a:ln w="6350" cap="flat" cmpd="sng" algn="ctr">
            <a:solidFill>
              <a:srgbClr val="4472C4"/>
            </a:solidFill>
            <a:prstDash val="solid"/>
            <a:miter lim="800000"/>
          </a:ln>
          <a:effectLst/>
        </p:spPr>
      </p:cxnSp>
      <p:cxnSp>
        <p:nvCxnSpPr>
          <p:cNvPr id="78" name="직선 연결선 77">
            <a:extLst>
              <a:ext uri="{FF2B5EF4-FFF2-40B4-BE49-F238E27FC236}">
                <a16:creationId xmlns:a16="http://schemas.microsoft.com/office/drawing/2014/main" id="{98C2A849-7390-4B52-BB74-0B8AAE1FC252}"/>
              </a:ext>
            </a:extLst>
          </p:cNvPr>
          <p:cNvCxnSpPr/>
          <p:nvPr/>
        </p:nvCxnSpPr>
        <p:spPr>
          <a:xfrm>
            <a:off x="7652711" y="2351767"/>
            <a:ext cx="0" cy="2430000"/>
          </a:xfrm>
          <a:prstGeom prst="line">
            <a:avLst/>
          </a:prstGeom>
          <a:noFill/>
          <a:ln w="6350" cap="flat" cmpd="sng" algn="ctr">
            <a:solidFill>
              <a:srgbClr val="4472C4"/>
            </a:solidFill>
            <a:prstDash val="solid"/>
            <a:miter lim="800000"/>
          </a:ln>
          <a:effectLst/>
        </p:spPr>
      </p:cxnSp>
      <p:grpSp>
        <p:nvGrpSpPr>
          <p:cNvPr id="79" name="그룹 78">
            <a:extLst>
              <a:ext uri="{FF2B5EF4-FFF2-40B4-BE49-F238E27FC236}">
                <a16:creationId xmlns:a16="http://schemas.microsoft.com/office/drawing/2014/main" id="{E9E8E8EA-D021-49A4-B7B1-F9F064C0AC2C}"/>
              </a:ext>
            </a:extLst>
          </p:cNvPr>
          <p:cNvGrpSpPr/>
          <p:nvPr/>
        </p:nvGrpSpPr>
        <p:grpSpPr>
          <a:xfrm>
            <a:off x="161926" y="2266642"/>
            <a:ext cx="280718" cy="405000"/>
            <a:chOff x="689467" y="3845428"/>
            <a:chExt cx="374291" cy="540000"/>
          </a:xfrm>
        </p:grpSpPr>
        <p:pic>
          <p:nvPicPr>
            <p:cNvPr id="80" name="그림 79">
              <a:extLst>
                <a:ext uri="{FF2B5EF4-FFF2-40B4-BE49-F238E27FC236}">
                  <a16:creationId xmlns:a16="http://schemas.microsoft.com/office/drawing/2014/main" id="{4009444B-F761-4F6C-8365-A7745E1EC0E1}"/>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81" name="그림 80">
              <a:extLst>
                <a:ext uri="{FF2B5EF4-FFF2-40B4-BE49-F238E27FC236}">
                  <a16:creationId xmlns:a16="http://schemas.microsoft.com/office/drawing/2014/main" id="{C80C6CF6-4103-4913-913E-6E335D839F06}"/>
                </a:ext>
              </a:extLst>
            </p:cNvPr>
            <p:cNvPicPr>
              <a:picLocks noChangeAspect="1"/>
            </p:cNvPicPr>
            <p:nvPr/>
          </p:nvPicPr>
          <p:blipFill>
            <a:blip r:embed="rId5"/>
            <a:stretch>
              <a:fillRect/>
            </a:stretch>
          </p:blipFill>
          <p:spPr>
            <a:xfrm>
              <a:off x="883758" y="4205428"/>
              <a:ext cx="180000" cy="180000"/>
            </a:xfrm>
            <a:prstGeom prst="rect">
              <a:avLst/>
            </a:prstGeom>
          </p:spPr>
        </p:pic>
      </p:grpSp>
      <p:cxnSp>
        <p:nvCxnSpPr>
          <p:cNvPr id="82" name="연결선: 구부러짐 81">
            <a:extLst>
              <a:ext uri="{FF2B5EF4-FFF2-40B4-BE49-F238E27FC236}">
                <a16:creationId xmlns:a16="http://schemas.microsoft.com/office/drawing/2014/main" id="{64FD967F-2780-4126-B150-E24E74369226}"/>
              </a:ext>
            </a:extLst>
          </p:cNvPr>
          <p:cNvCxnSpPr>
            <a:cxnSpLocks/>
            <a:stCxn id="83" idx="0"/>
            <a:endCxn id="80" idx="0"/>
          </p:cNvCxnSpPr>
          <p:nvPr/>
        </p:nvCxnSpPr>
        <p:spPr>
          <a:xfrm rot="16200000" flipV="1">
            <a:off x="743719" y="1825208"/>
            <a:ext cx="9525" cy="882869"/>
          </a:xfrm>
          <a:prstGeom prst="curvedConnector3">
            <a:avLst>
              <a:gd name="adj1" fmla="val 1800000"/>
            </a:avLst>
          </a:prstGeom>
          <a:noFill/>
          <a:ln w="6350" cap="flat" cmpd="sng" algn="ctr">
            <a:solidFill>
              <a:srgbClr val="4472C4"/>
            </a:solidFill>
            <a:prstDash val="solid"/>
            <a:miter lim="800000"/>
            <a:tailEnd type="triangle"/>
          </a:ln>
          <a:effectLst/>
        </p:spPr>
      </p:cxnSp>
      <p:pic>
        <p:nvPicPr>
          <p:cNvPr id="83" name="그림 82">
            <a:extLst>
              <a:ext uri="{FF2B5EF4-FFF2-40B4-BE49-F238E27FC236}">
                <a16:creationId xmlns:a16="http://schemas.microsoft.com/office/drawing/2014/main" id="{B4562FE8-2369-4A43-BF69-037E658DD895}"/>
              </a:ext>
            </a:extLst>
          </p:cNvPr>
          <p:cNvPicPr>
            <a:picLocks noChangeAspect="1"/>
          </p:cNvPicPr>
          <p:nvPr/>
        </p:nvPicPr>
        <p:blipFill>
          <a:blip r:embed="rId6"/>
          <a:stretch>
            <a:fillRect/>
          </a:stretch>
        </p:blipFill>
        <p:spPr>
          <a:xfrm>
            <a:off x="980378" y="2266642"/>
            <a:ext cx="409551" cy="405000"/>
          </a:xfrm>
          <a:prstGeom prst="rect">
            <a:avLst/>
          </a:prstGeom>
        </p:spPr>
      </p:pic>
      <p:pic>
        <p:nvPicPr>
          <p:cNvPr id="84" name="그림 83">
            <a:extLst>
              <a:ext uri="{FF2B5EF4-FFF2-40B4-BE49-F238E27FC236}">
                <a16:creationId xmlns:a16="http://schemas.microsoft.com/office/drawing/2014/main" id="{7DA064E7-0611-475B-AB39-2EDC99EB5D88}"/>
              </a:ext>
            </a:extLst>
          </p:cNvPr>
          <p:cNvPicPr>
            <a:picLocks noChangeAspect="1"/>
          </p:cNvPicPr>
          <p:nvPr/>
        </p:nvPicPr>
        <p:blipFill>
          <a:blip r:embed="rId7"/>
          <a:stretch>
            <a:fillRect/>
          </a:stretch>
        </p:blipFill>
        <p:spPr>
          <a:xfrm>
            <a:off x="2568990" y="2266642"/>
            <a:ext cx="352588" cy="405000"/>
          </a:xfrm>
          <a:prstGeom prst="rect">
            <a:avLst/>
          </a:prstGeom>
          <a:effectLst>
            <a:outerShdw blurRad="50800" dist="38100" dir="2700000" algn="tl" rotWithShape="0">
              <a:prstClr val="black">
                <a:alpha val="40000"/>
              </a:prstClr>
            </a:outerShdw>
          </a:effectLst>
        </p:spPr>
      </p:pic>
      <p:grpSp>
        <p:nvGrpSpPr>
          <p:cNvPr id="85" name="그룹 84">
            <a:extLst>
              <a:ext uri="{FF2B5EF4-FFF2-40B4-BE49-F238E27FC236}">
                <a16:creationId xmlns:a16="http://schemas.microsoft.com/office/drawing/2014/main" id="{3EEAF44B-2980-43FB-9A6F-72D4E3C0A569}"/>
              </a:ext>
            </a:extLst>
          </p:cNvPr>
          <p:cNvGrpSpPr/>
          <p:nvPr/>
        </p:nvGrpSpPr>
        <p:grpSpPr>
          <a:xfrm>
            <a:off x="1704262" y="2273780"/>
            <a:ext cx="280718" cy="405000"/>
            <a:chOff x="689467" y="3845428"/>
            <a:chExt cx="374291" cy="540000"/>
          </a:xfrm>
        </p:grpSpPr>
        <p:pic>
          <p:nvPicPr>
            <p:cNvPr id="86" name="그림 85">
              <a:extLst>
                <a:ext uri="{FF2B5EF4-FFF2-40B4-BE49-F238E27FC236}">
                  <a16:creationId xmlns:a16="http://schemas.microsoft.com/office/drawing/2014/main" id="{B7B10905-3C36-4EC6-9E6C-867EAA7FB339}"/>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87" name="그림 86">
              <a:extLst>
                <a:ext uri="{FF2B5EF4-FFF2-40B4-BE49-F238E27FC236}">
                  <a16:creationId xmlns:a16="http://schemas.microsoft.com/office/drawing/2014/main" id="{2D92C1E5-37EB-4CCD-AC18-4EB14DAE0CF2}"/>
                </a:ext>
              </a:extLst>
            </p:cNvPr>
            <p:cNvPicPr>
              <a:picLocks noChangeAspect="1"/>
            </p:cNvPicPr>
            <p:nvPr/>
          </p:nvPicPr>
          <p:blipFill>
            <a:blip r:embed="rId5"/>
            <a:stretch>
              <a:fillRect/>
            </a:stretch>
          </p:blipFill>
          <p:spPr>
            <a:xfrm>
              <a:off x="883758" y="4205428"/>
              <a:ext cx="180000" cy="180000"/>
            </a:xfrm>
            <a:prstGeom prst="rect">
              <a:avLst/>
            </a:prstGeom>
          </p:spPr>
        </p:pic>
      </p:grpSp>
      <p:cxnSp>
        <p:nvCxnSpPr>
          <p:cNvPr id="88" name="연결선: 구부러짐 87">
            <a:extLst>
              <a:ext uri="{FF2B5EF4-FFF2-40B4-BE49-F238E27FC236}">
                <a16:creationId xmlns:a16="http://schemas.microsoft.com/office/drawing/2014/main" id="{E8974601-6816-470B-8136-1C947A419060}"/>
              </a:ext>
            </a:extLst>
          </p:cNvPr>
          <p:cNvCxnSpPr>
            <a:cxnSpLocks/>
            <a:stCxn id="84" idx="0"/>
            <a:endCxn id="86" idx="0"/>
          </p:cNvCxnSpPr>
          <p:nvPr/>
        </p:nvCxnSpPr>
        <p:spPr>
          <a:xfrm rot="16200000" flipH="1" flipV="1">
            <a:off x="2291385" y="1819879"/>
            <a:ext cx="7138" cy="900662"/>
          </a:xfrm>
          <a:prstGeom prst="curvedConnector3">
            <a:avLst>
              <a:gd name="adj1" fmla="val -2402017"/>
            </a:avLst>
          </a:prstGeom>
          <a:noFill/>
          <a:ln w="6350" cap="flat" cmpd="sng" algn="ctr">
            <a:solidFill>
              <a:srgbClr val="4472C4"/>
            </a:solidFill>
            <a:prstDash val="solid"/>
            <a:miter lim="800000"/>
            <a:tailEnd type="triangle"/>
          </a:ln>
          <a:effectLst/>
        </p:spPr>
      </p:cxnSp>
      <p:pic>
        <p:nvPicPr>
          <p:cNvPr id="89" name="그림 88">
            <a:extLst>
              <a:ext uri="{FF2B5EF4-FFF2-40B4-BE49-F238E27FC236}">
                <a16:creationId xmlns:a16="http://schemas.microsoft.com/office/drawing/2014/main" id="{D4A646A5-DBE0-4B36-B984-20ADBF8D3461}"/>
              </a:ext>
            </a:extLst>
          </p:cNvPr>
          <p:cNvPicPr>
            <a:picLocks noChangeAspect="1"/>
          </p:cNvPicPr>
          <p:nvPr/>
        </p:nvPicPr>
        <p:blipFill>
          <a:blip r:embed="rId8"/>
          <a:stretch>
            <a:fillRect/>
          </a:stretch>
        </p:blipFill>
        <p:spPr>
          <a:xfrm>
            <a:off x="3964408" y="2271404"/>
            <a:ext cx="585308" cy="405000"/>
          </a:xfrm>
          <a:prstGeom prst="rect">
            <a:avLst/>
          </a:prstGeom>
        </p:spPr>
      </p:pic>
      <p:sp>
        <p:nvSpPr>
          <p:cNvPr id="90" name="TextBox 89">
            <a:extLst>
              <a:ext uri="{FF2B5EF4-FFF2-40B4-BE49-F238E27FC236}">
                <a16:creationId xmlns:a16="http://schemas.microsoft.com/office/drawing/2014/main" id="{6F5CE3CE-6DDC-4A16-BD36-9603FA42ACE2}"/>
              </a:ext>
            </a:extLst>
          </p:cNvPr>
          <p:cNvSpPr txBox="1"/>
          <p:nvPr/>
        </p:nvSpPr>
        <p:spPr>
          <a:xfrm>
            <a:off x="3771059" y="2107920"/>
            <a:ext cx="972004" cy="230832"/>
          </a:xfrm>
          <a:prstGeom prst="rect">
            <a:avLst/>
          </a:prstGeom>
          <a:noFill/>
        </p:spPr>
        <p:txBody>
          <a:bodyPr wrap="square" rtlCol="0">
            <a:spAutoFit/>
          </a:bodyPr>
          <a:lstStyle/>
          <a:p>
            <a:pPr algn="ctr" latinLnBrk="0">
              <a:defRPr/>
            </a:pPr>
            <a:r>
              <a:rPr lang="ko-KR" altLang="en-US" sz="900" kern="0" dirty="0">
                <a:solidFill>
                  <a:schemeClr val="bg1"/>
                </a:solidFill>
              </a:rPr>
              <a:t>서비스 재개</a:t>
            </a:r>
          </a:p>
        </p:txBody>
      </p:sp>
      <p:grpSp>
        <p:nvGrpSpPr>
          <p:cNvPr id="91" name="그룹 90">
            <a:extLst>
              <a:ext uri="{FF2B5EF4-FFF2-40B4-BE49-F238E27FC236}">
                <a16:creationId xmlns:a16="http://schemas.microsoft.com/office/drawing/2014/main" id="{A44AFEE2-8BF4-457D-8B9D-983C61106F76}"/>
              </a:ext>
            </a:extLst>
          </p:cNvPr>
          <p:cNvGrpSpPr/>
          <p:nvPr/>
        </p:nvGrpSpPr>
        <p:grpSpPr>
          <a:xfrm>
            <a:off x="3153336" y="2273780"/>
            <a:ext cx="280718" cy="405000"/>
            <a:chOff x="689467" y="3845428"/>
            <a:chExt cx="374291" cy="540000"/>
          </a:xfrm>
        </p:grpSpPr>
        <p:pic>
          <p:nvPicPr>
            <p:cNvPr id="92" name="그림 91">
              <a:extLst>
                <a:ext uri="{FF2B5EF4-FFF2-40B4-BE49-F238E27FC236}">
                  <a16:creationId xmlns:a16="http://schemas.microsoft.com/office/drawing/2014/main" id="{DC1B24CE-A4B0-4B40-A784-08905F0DC3B0}"/>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93" name="그림 92">
              <a:extLst>
                <a:ext uri="{FF2B5EF4-FFF2-40B4-BE49-F238E27FC236}">
                  <a16:creationId xmlns:a16="http://schemas.microsoft.com/office/drawing/2014/main" id="{728B679F-C08E-4648-B546-F930ABB4120A}"/>
                </a:ext>
              </a:extLst>
            </p:cNvPr>
            <p:cNvPicPr>
              <a:picLocks noChangeAspect="1"/>
            </p:cNvPicPr>
            <p:nvPr/>
          </p:nvPicPr>
          <p:blipFill>
            <a:blip r:embed="rId5"/>
            <a:stretch>
              <a:fillRect/>
            </a:stretch>
          </p:blipFill>
          <p:spPr>
            <a:xfrm>
              <a:off x="883758" y="4205428"/>
              <a:ext cx="180000" cy="180000"/>
            </a:xfrm>
            <a:prstGeom prst="rect">
              <a:avLst/>
            </a:prstGeom>
          </p:spPr>
        </p:pic>
      </p:grpSp>
      <p:pic>
        <p:nvPicPr>
          <p:cNvPr id="94" name="그림 93">
            <a:extLst>
              <a:ext uri="{FF2B5EF4-FFF2-40B4-BE49-F238E27FC236}">
                <a16:creationId xmlns:a16="http://schemas.microsoft.com/office/drawing/2014/main" id="{FC55DFE8-1CCD-4CBD-845C-B69080216F57}"/>
              </a:ext>
            </a:extLst>
          </p:cNvPr>
          <p:cNvPicPr>
            <a:picLocks noChangeAspect="1"/>
          </p:cNvPicPr>
          <p:nvPr/>
        </p:nvPicPr>
        <p:blipFill>
          <a:blip r:embed="rId4"/>
          <a:stretch>
            <a:fillRect/>
          </a:stretch>
        </p:blipFill>
        <p:spPr>
          <a:xfrm>
            <a:off x="4695564" y="2266642"/>
            <a:ext cx="280718" cy="405000"/>
          </a:xfrm>
          <a:prstGeom prst="rect">
            <a:avLst/>
          </a:prstGeom>
        </p:spPr>
      </p:pic>
      <p:sp>
        <p:nvSpPr>
          <p:cNvPr id="95" name="자유형: 도형 94">
            <a:extLst>
              <a:ext uri="{FF2B5EF4-FFF2-40B4-BE49-F238E27FC236}">
                <a16:creationId xmlns:a16="http://schemas.microsoft.com/office/drawing/2014/main" id="{71E4B7A4-40C8-41C4-A56F-235B0E7F79B5}"/>
              </a:ext>
            </a:extLst>
          </p:cNvPr>
          <p:cNvSpPr/>
          <p:nvPr/>
        </p:nvSpPr>
        <p:spPr>
          <a:xfrm>
            <a:off x="3479801" y="2170222"/>
            <a:ext cx="420049" cy="43815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cap="flat" cmpd="sng" algn="ctr">
            <a:solidFill>
              <a:srgbClr val="00B050"/>
            </a:solidFill>
            <a:prstDash val="solid"/>
            <a:miter lim="800000"/>
            <a:headEnd type="none" w="med" len="med"/>
            <a:tailEnd type="arrow" w="med" len="med"/>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pic>
        <p:nvPicPr>
          <p:cNvPr id="96" name="그림 95">
            <a:extLst>
              <a:ext uri="{FF2B5EF4-FFF2-40B4-BE49-F238E27FC236}">
                <a16:creationId xmlns:a16="http://schemas.microsoft.com/office/drawing/2014/main" id="{970490F3-C36B-418C-AC43-445523AEF4D3}"/>
              </a:ext>
            </a:extLst>
          </p:cNvPr>
          <p:cNvPicPr>
            <a:picLocks noChangeAspect="1"/>
          </p:cNvPicPr>
          <p:nvPr/>
        </p:nvPicPr>
        <p:blipFill>
          <a:blip r:embed="rId9"/>
          <a:stretch>
            <a:fillRect/>
          </a:stretch>
        </p:blipFill>
        <p:spPr>
          <a:xfrm>
            <a:off x="5598433" y="2266642"/>
            <a:ext cx="417614" cy="405000"/>
          </a:xfrm>
          <a:prstGeom prst="rect">
            <a:avLst/>
          </a:prstGeom>
        </p:spPr>
      </p:pic>
      <p:grpSp>
        <p:nvGrpSpPr>
          <p:cNvPr id="97" name="그룹 96">
            <a:extLst>
              <a:ext uri="{FF2B5EF4-FFF2-40B4-BE49-F238E27FC236}">
                <a16:creationId xmlns:a16="http://schemas.microsoft.com/office/drawing/2014/main" id="{1CF33889-8604-4D5D-8F18-85F58429798D}"/>
              </a:ext>
            </a:extLst>
          </p:cNvPr>
          <p:cNvGrpSpPr/>
          <p:nvPr/>
        </p:nvGrpSpPr>
        <p:grpSpPr>
          <a:xfrm>
            <a:off x="5125357" y="2407677"/>
            <a:ext cx="324000" cy="114300"/>
            <a:chOff x="3788724" y="2611588"/>
            <a:chExt cx="365823" cy="152400"/>
          </a:xfrm>
        </p:grpSpPr>
        <p:cxnSp>
          <p:nvCxnSpPr>
            <p:cNvPr id="98" name="직선 화살표 연결선 97">
              <a:extLst>
                <a:ext uri="{FF2B5EF4-FFF2-40B4-BE49-F238E27FC236}">
                  <a16:creationId xmlns:a16="http://schemas.microsoft.com/office/drawing/2014/main" id="{467BA8B2-C148-4A07-9E9D-C28D838E20BC}"/>
                </a:ext>
              </a:extLst>
            </p:cNvPr>
            <p:cNvCxnSpPr>
              <a:cxnSpLocks/>
            </p:cNvCxnSpPr>
            <p:nvPr/>
          </p:nvCxnSpPr>
          <p:spPr>
            <a:xfrm rot="5400000" flipV="1">
              <a:off x="3971636" y="2428676"/>
              <a:ext cx="0" cy="365823"/>
            </a:xfrm>
            <a:prstGeom prst="straightConnector1">
              <a:avLst/>
            </a:prstGeom>
            <a:noFill/>
            <a:ln w="19050" cap="flat" cmpd="sng" algn="ctr">
              <a:solidFill>
                <a:srgbClr val="4472C4"/>
              </a:solidFill>
              <a:prstDash val="solid"/>
              <a:miter lim="800000"/>
              <a:tailEnd type="triangle"/>
            </a:ln>
            <a:effectLst/>
          </p:spPr>
        </p:cxnSp>
        <p:cxnSp>
          <p:nvCxnSpPr>
            <p:cNvPr id="99" name="직선 화살표 연결선 98">
              <a:extLst>
                <a:ext uri="{FF2B5EF4-FFF2-40B4-BE49-F238E27FC236}">
                  <a16:creationId xmlns:a16="http://schemas.microsoft.com/office/drawing/2014/main" id="{F9B1CEAA-D8D9-43F0-ADA7-F54E204D980F}"/>
                </a:ext>
              </a:extLst>
            </p:cNvPr>
            <p:cNvCxnSpPr>
              <a:cxnSpLocks/>
            </p:cNvCxnSpPr>
            <p:nvPr/>
          </p:nvCxnSpPr>
          <p:spPr>
            <a:xfrm rot="16200000" flipH="1" flipV="1">
              <a:off x="3971636" y="2581076"/>
              <a:ext cx="0" cy="365823"/>
            </a:xfrm>
            <a:prstGeom prst="straightConnector1">
              <a:avLst/>
            </a:prstGeom>
            <a:noFill/>
            <a:ln w="19050" cap="flat" cmpd="sng" algn="ctr">
              <a:solidFill>
                <a:srgbClr val="4472C4"/>
              </a:solidFill>
              <a:prstDash val="solid"/>
              <a:miter lim="800000"/>
              <a:tailEnd type="triangle"/>
            </a:ln>
            <a:effectLst/>
          </p:spPr>
        </p:cxnSp>
      </p:grpSp>
      <p:pic>
        <p:nvPicPr>
          <p:cNvPr id="100" name="그림 99">
            <a:extLst>
              <a:ext uri="{FF2B5EF4-FFF2-40B4-BE49-F238E27FC236}">
                <a16:creationId xmlns:a16="http://schemas.microsoft.com/office/drawing/2014/main" id="{7420ECC1-5B10-4226-BFBA-F311910F3228}"/>
              </a:ext>
            </a:extLst>
          </p:cNvPr>
          <p:cNvPicPr>
            <a:picLocks noChangeAspect="1"/>
          </p:cNvPicPr>
          <p:nvPr/>
        </p:nvPicPr>
        <p:blipFill>
          <a:blip r:embed="rId10"/>
          <a:stretch>
            <a:fillRect/>
          </a:stretch>
        </p:blipFill>
        <p:spPr>
          <a:xfrm>
            <a:off x="7061030" y="2271404"/>
            <a:ext cx="509663" cy="405000"/>
          </a:xfrm>
          <a:prstGeom prst="rect">
            <a:avLst/>
          </a:prstGeom>
        </p:spPr>
      </p:pic>
      <p:sp>
        <p:nvSpPr>
          <p:cNvPr id="101" name="자유형: 도형 100">
            <a:extLst>
              <a:ext uri="{FF2B5EF4-FFF2-40B4-BE49-F238E27FC236}">
                <a16:creationId xmlns:a16="http://schemas.microsoft.com/office/drawing/2014/main" id="{A00C4D01-5075-486F-AFDD-50FB781B4D39}"/>
              </a:ext>
            </a:extLst>
          </p:cNvPr>
          <p:cNvSpPr/>
          <p:nvPr/>
        </p:nvSpPr>
        <p:spPr>
          <a:xfrm>
            <a:off x="6572703" y="2198941"/>
            <a:ext cx="420049" cy="43815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cap="flat" cmpd="sng" algn="ctr">
            <a:solidFill>
              <a:srgbClr val="00B050"/>
            </a:solidFill>
            <a:prstDash val="solid"/>
            <a:miter lim="800000"/>
            <a:headEnd type="none" w="med" len="med"/>
            <a:tailEnd type="arrow" w="med" len="med"/>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grpSp>
        <p:nvGrpSpPr>
          <p:cNvPr id="102" name="그룹 101">
            <a:extLst>
              <a:ext uri="{FF2B5EF4-FFF2-40B4-BE49-F238E27FC236}">
                <a16:creationId xmlns:a16="http://schemas.microsoft.com/office/drawing/2014/main" id="{B82B952B-82DF-440C-B872-800155D73B7C}"/>
              </a:ext>
            </a:extLst>
          </p:cNvPr>
          <p:cNvGrpSpPr/>
          <p:nvPr/>
        </p:nvGrpSpPr>
        <p:grpSpPr>
          <a:xfrm>
            <a:off x="6252160" y="2266642"/>
            <a:ext cx="280718" cy="405000"/>
            <a:chOff x="689467" y="3845428"/>
            <a:chExt cx="374291" cy="540000"/>
          </a:xfrm>
        </p:grpSpPr>
        <p:pic>
          <p:nvPicPr>
            <p:cNvPr id="103" name="그림 102">
              <a:extLst>
                <a:ext uri="{FF2B5EF4-FFF2-40B4-BE49-F238E27FC236}">
                  <a16:creationId xmlns:a16="http://schemas.microsoft.com/office/drawing/2014/main" id="{D61435C0-FCFB-4D10-A0C5-F11E2DCC6A2F}"/>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104" name="그림 103">
              <a:extLst>
                <a:ext uri="{FF2B5EF4-FFF2-40B4-BE49-F238E27FC236}">
                  <a16:creationId xmlns:a16="http://schemas.microsoft.com/office/drawing/2014/main" id="{5D4E8AF1-8964-4751-8A3B-C3B0BC76ADAE}"/>
                </a:ext>
              </a:extLst>
            </p:cNvPr>
            <p:cNvPicPr>
              <a:picLocks noChangeAspect="1"/>
            </p:cNvPicPr>
            <p:nvPr/>
          </p:nvPicPr>
          <p:blipFill>
            <a:blip r:embed="rId5"/>
            <a:stretch>
              <a:fillRect/>
            </a:stretch>
          </p:blipFill>
          <p:spPr>
            <a:xfrm>
              <a:off x="883758" y="4205428"/>
              <a:ext cx="180000" cy="180000"/>
            </a:xfrm>
            <a:prstGeom prst="rect">
              <a:avLst/>
            </a:prstGeom>
          </p:spPr>
        </p:pic>
      </p:grpSp>
      <p:grpSp>
        <p:nvGrpSpPr>
          <p:cNvPr id="105" name="그룹 104">
            <a:extLst>
              <a:ext uri="{FF2B5EF4-FFF2-40B4-BE49-F238E27FC236}">
                <a16:creationId xmlns:a16="http://schemas.microsoft.com/office/drawing/2014/main" id="{96D89B48-F6F7-4DA3-98C6-E9A7F73BE06C}"/>
              </a:ext>
            </a:extLst>
          </p:cNvPr>
          <p:cNvGrpSpPr/>
          <p:nvPr/>
        </p:nvGrpSpPr>
        <p:grpSpPr>
          <a:xfrm>
            <a:off x="5495599" y="2069770"/>
            <a:ext cx="633393" cy="319201"/>
            <a:chOff x="7403635" y="2646699"/>
            <a:chExt cx="655796" cy="425599"/>
          </a:xfrm>
        </p:grpSpPr>
        <p:pic>
          <p:nvPicPr>
            <p:cNvPr id="106" name="그림 105">
              <a:extLst>
                <a:ext uri="{FF2B5EF4-FFF2-40B4-BE49-F238E27FC236}">
                  <a16:creationId xmlns:a16="http://schemas.microsoft.com/office/drawing/2014/main" id="{08E26F03-D4A8-499F-8D5B-61907035C22A}"/>
                </a:ext>
              </a:extLst>
            </p:cNvPr>
            <p:cNvPicPr>
              <a:picLocks noChangeAspect="1"/>
            </p:cNvPicPr>
            <p:nvPr/>
          </p:nvPicPr>
          <p:blipFill>
            <a:blip r:embed="rId11"/>
            <a:stretch>
              <a:fillRect/>
            </a:stretch>
          </p:blipFill>
          <p:spPr>
            <a:xfrm>
              <a:off x="7464577" y="2646699"/>
              <a:ext cx="540000" cy="389537"/>
            </a:xfrm>
            <a:prstGeom prst="rect">
              <a:avLst/>
            </a:prstGeom>
          </p:spPr>
        </p:pic>
        <p:sp>
          <p:nvSpPr>
            <p:cNvPr id="107" name="TextBox 106">
              <a:extLst>
                <a:ext uri="{FF2B5EF4-FFF2-40B4-BE49-F238E27FC236}">
                  <a16:creationId xmlns:a16="http://schemas.microsoft.com/office/drawing/2014/main" id="{F24436EE-D9D3-4AD2-9E4F-544CE05CABAF}"/>
                </a:ext>
              </a:extLst>
            </p:cNvPr>
            <p:cNvSpPr txBox="1"/>
            <p:nvPr/>
          </p:nvSpPr>
          <p:spPr>
            <a:xfrm>
              <a:off x="7403635" y="2672190"/>
              <a:ext cx="655796" cy="400108"/>
            </a:xfrm>
            <a:prstGeom prst="rect">
              <a:avLst/>
            </a:prstGeom>
            <a:noFill/>
          </p:spPr>
          <p:txBody>
            <a:bodyPr wrap="square" rtlCol="0">
              <a:spAutoFit/>
            </a:bodyPr>
            <a:lstStyle/>
            <a:p>
              <a:pPr algn="ctr" latinLnBrk="0">
                <a:defRPr/>
              </a:pPr>
              <a:r>
                <a:rPr lang="ko-KR" altLang="en-US" sz="675" kern="0" dirty="0">
                  <a:solidFill>
                    <a:schemeClr val="bg1"/>
                  </a:solidFill>
                </a:rPr>
                <a:t>클라우드</a:t>
              </a:r>
              <a:endParaRPr lang="en-US" altLang="ko-KR" sz="675" kern="0" dirty="0">
                <a:solidFill>
                  <a:schemeClr val="bg1"/>
                </a:solidFill>
              </a:endParaRPr>
            </a:p>
          </p:txBody>
        </p:sp>
      </p:grpSp>
      <p:sp>
        <p:nvSpPr>
          <p:cNvPr id="108" name="TextBox 107">
            <a:extLst>
              <a:ext uri="{FF2B5EF4-FFF2-40B4-BE49-F238E27FC236}">
                <a16:creationId xmlns:a16="http://schemas.microsoft.com/office/drawing/2014/main" id="{4B597BAC-99F2-4356-AD03-EC2A962605C6}"/>
              </a:ext>
            </a:extLst>
          </p:cNvPr>
          <p:cNvSpPr txBox="1"/>
          <p:nvPr/>
        </p:nvSpPr>
        <p:spPr>
          <a:xfrm>
            <a:off x="6937861" y="2080488"/>
            <a:ext cx="756000" cy="230832"/>
          </a:xfrm>
          <a:prstGeom prst="rect">
            <a:avLst/>
          </a:prstGeom>
          <a:noFill/>
        </p:spPr>
        <p:txBody>
          <a:bodyPr wrap="square" rtlCol="0">
            <a:spAutoFit/>
          </a:bodyPr>
          <a:lstStyle/>
          <a:p>
            <a:pPr algn="ctr" latinLnBrk="0">
              <a:defRPr/>
            </a:pPr>
            <a:r>
              <a:rPr lang="en-US" altLang="ko-KR" sz="900" kern="0" dirty="0">
                <a:solidFill>
                  <a:schemeClr val="bg1"/>
                </a:solidFill>
              </a:rPr>
              <a:t>DR </a:t>
            </a:r>
            <a:r>
              <a:rPr lang="ko-KR" altLang="en-US" sz="900" kern="0" dirty="0">
                <a:solidFill>
                  <a:schemeClr val="bg1"/>
                </a:solidFill>
              </a:rPr>
              <a:t>서비스</a:t>
            </a:r>
          </a:p>
        </p:txBody>
      </p:sp>
      <p:sp>
        <p:nvSpPr>
          <p:cNvPr id="109" name="TextBox 108">
            <a:extLst>
              <a:ext uri="{FF2B5EF4-FFF2-40B4-BE49-F238E27FC236}">
                <a16:creationId xmlns:a16="http://schemas.microsoft.com/office/drawing/2014/main" id="{16FF52E5-F01B-46BB-95B1-32161D327EB5}"/>
              </a:ext>
            </a:extLst>
          </p:cNvPr>
          <p:cNvSpPr txBox="1"/>
          <p:nvPr/>
        </p:nvSpPr>
        <p:spPr>
          <a:xfrm>
            <a:off x="1951068" y="2271482"/>
            <a:ext cx="624137" cy="507831"/>
          </a:xfrm>
          <a:prstGeom prst="rect">
            <a:avLst/>
          </a:prstGeom>
          <a:noFill/>
        </p:spPr>
        <p:txBody>
          <a:bodyPr wrap="square" rtlCol="0">
            <a:spAutoFit/>
          </a:bodyPr>
          <a:lstStyle/>
          <a:p>
            <a:pPr algn="ctr" latinLnBrk="0">
              <a:defRPr/>
            </a:pPr>
            <a:r>
              <a:rPr lang="en-US" altLang="ko-KR" sz="900" b="1" kern="0" dirty="0">
                <a:solidFill>
                  <a:schemeClr val="bg1"/>
                </a:solidFill>
              </a:rPr>
              <a:t>OS BMR</a:t>
            </a:r>
          </a:p>
          <a:p>
            <a:pPr algn="ctr" latinLnBrk="0">
              <a:defRPr/>
            </a:pPr>
            <a:r>
              <a:rPr lang="ko-KR" altLang="en-US" sz="900" b="1" kern="0" dirty="0">
                <a:solidFill>
                  <a:schemeClr val="bg1"/>
                </a:solidFill>
              </a:rPr>
              <a:t>복구</a:t>
            </a:r>
          </a:p>
        </p:txBody>
      </p:sp>
      <p:grpSp>
        <p:nvGrpSpPr>
          <p:cNvPr id="110" name="그룹 109">
            <a:extLst>
              <a:ext uri="{FF2B5EF4-FFF2-40B4-BE49-F238E27FC236}">
                <a16:creationId xmlns:a16="http://schemas.microsoft.com/office/drawing/2014/main" id="{EBB51BFF-B8C8-4668-8F9D-2F645DF0C911}"/>
              </a:ext>
            </a:extLst>
          </p:cNvPr>
          <p:cNvGrpSpPr/>
          <p:nvPr/>
        </p:nvGrpSpPr>
        <p:grpSpPr>
          <a:xfrm>
            <a:off x="7848933" y="2215842"/>
            <a:ext cx="540000" cy="555349"/>
            <a:chOff x="10434320" y="2868535"/>
            <a:chExt cx="720000" cy="740465"/>
          </a:xfrm>
        </p:grpSpPr>
        <p:cxnSp>
          <p:nvCxnSpPr>
            <p:cNvPr id="111" name="직선 연결선 110">
              <a:extLst>
                <a:ext uri="{FF2B5EF4-FFF2-40B4-BE49-F238E27FC236}">
                  <a16:creationId xmlns:a16="http://schemas.microsoft.com/office/drawing/2014/main" id="{5A6DB1E1-1BB8-4E3E-ACC2-C7FF155705B4}"/>
                </a:ext>
              </a:extLst>
            </p:cNvPr>
            <p:cNvCxnSpPr/>
            <p:nvPr/>
          </p:nvCxnSpPr>
          <p:spPr>
            <a:xfrm>
              <a:off x="10434320" y="3519000"/>
              <a:ext cx="720000" cy="0"/>
            </a:xfrm>
            <a:prstGeom prst="line">
              <a:avLst/>
            </a:prstGeom>
            <a:noFill/>
            <a:ln w="38100" cap="flat" cmpd="sng" algn="ctr">
              <a:solidFill>
                <a:sysClr val="window" lastClr="FFFFFF">
                  <a:lumMod val="85000"/>
                </a:sysClr>
              </a:solidFill>
              <a:prstDash val="solid"/>
              <a:miter lim="800000"/>
            </a:ln>
            <a:effectLst/>
          </p:spPr>
        </p:cxnSp>
        <p:cxnSp>
          <p:nvCxnSpPr>
            <p:cNvPr id="112" name="직선 연결선 111">
              <a:extLst>
                <a:ext uri="{FF2B5EF4-FFF2-40B4-BE49-F238E27FC236}">
                  <a16:creationId xmlns:a16="http://schemas.microsoft.com/office/drawing/2014/main" id="{838ACC5C-4ECC-4014-8347-C3F23CF62890}"/>
                </a:ext>
              </a:extLst>
            </p:cNvPr>
            <p:cNvCxnSpPr/>
            <p:nvPr/>
          </p:nvCxnSpPr>
          <p:spPr>
            <a:xfrm>
              <a:off x="10794320" y="3213820"/>
              <a:ext cx="0" cy="360000"/>
            </a:xfrm>
            <a:prstGeom prst="line">
              <a:avLst/>
            </a:prstGeom>
            <a:noFill/>
            <a:ln w="38100" cap="flat" cmpd="sng" algn="ctr">
              <a:solidFill>
                <a:sysClr val="window" lastClr="FFFFFF">
                  <a:lumMod val="85000"/>
                </a:sysClr>
              </a:solidFill>
              <a:prstDash val="solid"/>
              <a:miter lim="800000"/>
            </a:ln>
            <a:effectLst/>
          </p:spPr>
        </p:cxnSp>
        <p:sp>
          <p:nvSpPr>
            <p:cNvPr id="113" name="직사각형 112">
              <a:extLst>
                <a:ext uri="{FF2B5EF4-FFF2-40B4-BE49-F238E27FC236}">
                  <a16:creationId xmlns:a16="http://schemas.microsoft.com/office/drawing/2014/main" id="{1457CD97-9376-41EC-B5EE-A349D40E9643}"/>
                </a:ext>
              </a:extLst>
            </p:cNvPr>
            <p:cNvSpPr/>
            <p:nvPr/>
          </p:nvSpPr>
          <p:spPr>
            <a:xfrm>
              <a:off x="10704320" y="3429000"/>
              <a:ext cx="180000" cy="180000"/>
            </a:xfrm>
            <a:prstGeom prst="rect">
              <a:avLst/>
            </a:prstGeom>
            <a:solidFill>
              <a:srgbClr val="00B050"/>
            </a:solidFill>
            <a:ln w="12700" cap="flat" cmpd="sng" algn="ctr">
              <a:noFill/>
              <a:prstDash val="solid"/>
              <a:miter lim="800000"/>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pic>
          <p:nvPicPr>
            <p:cNvPr id="114" name="Picture 4" descr="Image result for shared folder icon">
              <a:extLst>
                <a:ext uri="{FF2B5EF4-FFF2-40B4-BE49-F238E27FC236}">
                  <a16:creationId xmlns:a16="http://schemas.microsoft.com/office/drawing/2014/main" id="{E199A9F8-BD08-4BA9-A8A2-AD1D9162686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24320" y="2868535"/>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그룹 114">
            <a:extLst>
              <a:ext uri="{FF2B5EF4-FFF2-40B4-BE49-F238E27FC236}">
                <a16:creationId xmlns:a16="http://schemas.microsoft.com/office/drawing/2014/main" id="{C62CE498-F5DD-4614-BBD0-093BF6E9AD5C}"/>
              </a:ext>
            </a:extLst>
          </p:cNvPr>
          <p:cNvGrpSpPr/>
          <p:nvPr/>
        </p:nvGrpSpPr>
        <p:grpSpPr>
          <a:xfrm>
            <a:off x="8039603" y="1878964"/>
            <a:ext cx="863812" cy="540000"/>
            <a:chOff x="10383520" y="2434497"/>
            <a:chExt cx="1151749" cy="720000"/>
          </a:xfrm>
        </p:grpSpPr>
        <p:pic>
          <p:nvPicPr>
            <p:cNvPr id="116" name="Picture 16">
              <a:extLst>
                <a:ext uri="{FF2B5EF4-FFF2-40B4-BE49-F238E27FC236}">
                  <a16:creationId xmlns:a16="http://schemas.microsoft.com/office/drawing/2014/main" id="{C582ADAF-30F1-4A3F-9EF1-81C43DA2872B}"/>
                </a:ext>
              </a:extLst>
            </p:cNvPr>
            <p:cNvPicPr>
              <a:picLocks noChangeAspect="1"/>
            </p:cNvPicPr>
            <p:nvPr/>
          </p:nvPicPr>
          <p:blipFill>
            <a:blip r:embed="rId13"/>
            <a:stretch>
              <a:fillRect/>
            </a:stretch>
          </p:blipFill>
          <p:spPr>
            <a:xfrm rot="2650664">
              <a:off x="10813401" y="2434497"/>
              <a:ext cx="721868" cy="720000"/>
            </a:xfrm>
            <a:prstGeom prst="rect">
              <a:avLst/>
            </a:prstGeom>
          </p:spPr>
        </p:pic>
        <p:cxnSp>
          <p:nvCxnSpPr>
            <p:cNvPr id="117" name="직선 연결선 116">
              <a:extLst>
                <a:ext uri="{FF2B5EF4-FFF2-40B4-BE49-F238E27FC236}">
                  <a16:creationId xmlns:a16="http://schemas.microsoft.com/office/drawing/2014/main" id="{38D2118E-0C81-4A79-8F81-318EA994EE71}"/>
                </a:ext>
              </a:extLst>
            </p:cNvPr>
            <p:cNvCxnSpPr/>
            <p:nvPr/>
          </p:nvCxnSpPr>
          <p:spPr>
            <a:xfrm>
              <a:off x="10383520" y="26082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B9791747-468A-432C-8B44-715686E673E6}"/>
                </a:ext>
              </a:extLst>
            </p:cNvPr>
            <p:cNvCxnSpPr/>
            <p:nvPr/>
          </p:nvCxnSpPr>
          <p:spPr>
            <a:xfrm>
              <a:off x="10535920" y="27606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82414F96-B52B-4AD3-A720-49F6A3502E56}"/>
                </a:ext>
              </a:extLst>
            </p:cNvPr>
            <p:cNvCxnSpPr/>
            <p:nvPr/>
          </p:nvCxnSpPr>
          <p:spPr>
            <a:xfrm>
              <a:off x="10688320" y="29130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33667A96-8E03-4A9B-980B-6CAEF93EE9E5}"/>
                </a:ext>
              </a:extLst>
            </p:cNvPr>
            <p:cNvCxnSpPr/>
            <p:nvPr/>
          </p:nvCxnSpPr>
          <p:spPr>
            <a:xfrm>
              <a:off x="10525760" y="30654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252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100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par>
                                <p:cTn id="19" presetID="10" presetClass="entr" presetSubtype="0" fill="hold" nodeType="withEffect">
                                  <p:stCondLst>
                                    <p:cond delay="100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100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10" presetClass="entr" presetSubtype="0" fill="hold" nodeType="withEffect">
                                  <p:stCondLst>
                                    <p:cond delay="100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par>
                                <p:cTn id="28" presetID="10" presetClass="entr" presetSubtype="0" fill="hold" nodeType="withEffect">
                                  <p:stCondLst>
                                    <p:cond delay="100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09"/>
                                        </p:tgtEl>
                                        <p:attrNameLst>
                                          <p:attrName>style.visibility</p:attrName>
                                        </p:attrNameLst>
                                      </p:cBhvr>
                                      <p:to>
                                        <p:strVal val="visible"/>
                                      </p:to>
                                    </p:set>
                                    <p:animEffect transition="in" filter="fade">
                                      <p:cBhvr>
                                        <p:cTn id="33" dur="500"/>
                                        <p:tgtEl>
                                          <p:spTgt spid="10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500"/>
                                        <p:tgtEl>
                                          <p:spTgt spid="89"/>
                                        </p:tgtEl>
                                      </p:cBhvr>
                                    </p:animEffect>
                                  </p:childTnLst>
                                </p:cTn>
                              </p:par>
                              <p:par>
                                <p:cTn id="44" presetID="10" presetClass="entr" presetSubtype="0" fill="hold"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par>
                                <p:cTn id="57" presetID="10"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par>
                                <p:cTn id="60" presetID="10" presetClass="entr" presetSubtype="0" fill="hold"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par>
                                <p:cTn id="63" presetID="10"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fade">
                                      <p:cBhvr>
                                        <p:cTn id="65" dur="500"/>
                                        <p:tgtEl>
                                          <p:spTgt spid="97"/>
                                        </p:tgtEl>
                                      </p:cBhvr>
                                    </p:animEffect>
                                  </p:childTnLst>
                                </p:cTn>
                              </p:par>
                              <p:par>
                                <p:cTn id="66" presetID="10" presetClass="entr" presetSubtype="0" fill="hold" nodeType="with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par>
                                <p:cTn id="69" presetID="10"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par>
                                <p:cTn id="76" presetID="10" presetClass="entr" presetSubtype="0" fill="hold"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par>
                                <p:cTn id="79" presetID="10" presetClass="entr" presetSubtype="0" fill="hold" nodeType="with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fade">
                                      <p:cBhvr>
                                        <p:cTn id="84" dur="500"/>
                                        <p:tgtEl>
                                          <p:spTgt spid="101"/>
                                        </p:tgtEl>
                                      </p:cBhvr>
                                    </p:animEffect>
                                  </p:childTnLst>
                                </p:cTn>
                              </p:par>
                              <p:par>
                                <p:cTn id="85" presetID="10"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fade">
                                      <p:cBhvr>
                                        <p:cTn id="90" dur="500"/>
                                        <p:tgtEl>
                                          <p:spTgt spid="108"/>
                                        </p:tgtEl>
                                      </p:cBhvr>
                                    </p:animEffect>
                                  </p:childTnLst>
                                </p:cTn>
                              </p:par>
                            </p:childTnLst>
                          </p:cTn>
                        </p:par>
                        <p:par>
                          <p:cTn id="91" fill="hold">
                            <p:stCondLst>
                              <p:cond delay="3000"/>
                            </p:stCondLst>
                            <p:childTnLst>
                              <p:par>
                                <p:cTn id="92" presetID="10" presetClass="entr" presetSubtype="0" fill="hold" nodeType="afterEffect">
                                  <p:stCondLst>
                                    <p:cond delay="0"/>
                                  </p:stCondLst>
                                  <p:childTnLst>
                                    <p:set>
                                      <p:cBhvr>
                                        <p:cTn id="93" dur="1" fill="hold">
                                          <p:stCondLst>
                                            <p:cond delay="0"/>
                                          </p:stCondLst>
                                        </p:cTn>
                                        <p:tgtEl>
                                          <p:spTgt spid="110"/>
                                        </p:tgtEl>
                                        <p:attrNameLst>
                                          <p:attrName>style.visibility</p:attrName>
                                        </p:attrNameLst>
                                      </p:cBhvr>
                                      <p:to>
                                        <p:strVal val="visible"/>
                                      </p:to>
                                    </p:set>
                                    <p:animEffect transition="in" filter="fade">
                                      <p:cBhvr>
                                        <p:cTn id="94" dur="500"/>
                                        <p:tgtEl>
                                          <p:spTgt spid="110"/>
                                        </p:tgtEl>
                                      </p:cBhvr>
                                    </p:animEffect>
                                  </p:childTnLst>
                                </p:cTn>
                              </p:par>
                              <p:par>
                                <p:cTn id="95" presetID="10" presetClass="entr" presetSubtype="0" fill="hold" nodeType="withEffect">
                                  <p:stCondLst>
                                    <p:cond delay="0"/>
                                  </p:stCondLst>
                                  <p:childTnLst>
                                    <p:set>
                                      <p:cBhvr>
                                        <p:cTn id="96" dur="1" fill="hold">
                                          <p:stCondLst>
                                            <p:cond delay="0"/>
                                          </p:stCondLst>
                                        </p:cTn>
                                        <p:tgtEl>
                                          <p:spTgt spid="115"/>
                                        </p:tgtEl>
                                        <p:attrNameLst>
                                          <p:attrName>style.visibility</p:attrName>
                                        </p:attrNameLst>
                                      </p:cBhvr>
                                      <p:to>
                                        <p:strVal val="visible"/>
                                      </p:to>
                                    </p:set>
                                    <p:animEffect transition="in" filter="fade">
                                      <p:cBhvr>
                                        <p:cTn id="97" dur="500"/>
                                        <p:tgtEl>
                                          <p:spTgt spid="115"/>
                                        </p:tgtEl>
                                      </p:cBhvr>
                                    </p:animEffect>
                                  </p:childTnLst>
                                </p:cTn>
                              </p:par>
                              <p:par>
                                <p:cTn id="98" presetID="10" presetClass="entr" presetSubtype="0" fill="hold" nodeType="with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5" grpId="0" animBg="1"/>
      <p:bldP spid="101" grpId="0" animBg="1"/>
      <p:bldP spid="108" grpId="0"/>
      <p:bldP spid="1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dirty="0"/>
              <a:t>Veeam </a:t>
            </a:r>
            <a:r>
              <a:rPr lang="ko-KR" dirty="0" err="1"/>
              <a:t>Cloud</a:t>
            </a:r>
            <a:r>
              <a:rPr lang="ko-KR" dirty="0"/>
              <a:t> Data Management</a:t>
            </a:r>
            <a:r>
              <a:rPr lang="en-US" altLang="ko-KR" dirty="0"/>
              <a:t> </a:t>
            </a:r>
            <a:r>
              <a:rPr lang="ko-KR" altLang="en-US" dirty="0"/>
              <a:t>요약</a:t>
            </a:r>
            <a:endParaRPr lang="ko-KR" sz="2400" dirty="0">
              <a:solidFill>
                <a:schemeClr val="bg1"/>
              </a:solidFill>
              <a:ea typeface="+mj-lt"/>
              <a:cs typeface="+mj-lt"/>
            </a:endParaRPr>
          </a:p>
        </p:txBody>
      </p:sp>
      <p:sp>
        <p:nvSpPr>
          <p:cNvPr id="6" name="Rectangle 5">
            <a:extLst>
              <a:ext uri="{FF2B5EF4-FFF2-40B4-BE49-F238E27FC236}">
                <a16:creationId xmlns:a16="http://schemas.microsoft.com/office/drawing/2014/main" id="{7DD088B3-C158-48C2-B523-088318CFAA7A}"/>
              </a:ext>
            </a:extLst>
          </p:cNvPr>
          <p:cNvSpPr/>
          <p:nvPr/>
        </p:nvSpPr>
        <p:spPr>
          <a:xfrm>
            <a:off x="477105" y="4232402"/>
            <a:ext cx="8255494" cy="398892"/>
          </a:xfrm>
          <a:prstGeom prst="rect">
            <a:avLst/>
          </a:prstGeom>
        </p:spPr>
        <p:txBody>
          <a:bodyPr wrap="square" lIns="0" tIns="0" rIns="0" bIns="0">
            <a:spAutoFit/>
          </a:bodyPr>
          <a:lstStyle/>
          <a:p>
            <a:pPr algn="ctr">
              <a:lnSpc>
                <a:spcPct val="150000"/>
              </a:lnSpc>
            </a:pPr>
            <a:r>
              <a:rPr lang="ko-KR" sz="2000" dirty="0">
                <a:ln w="3175">
                  <a:noFill/>
                </a:ln>
                <a:solidFill>
                  <a:schemeClr val="bg1"/>
                </a:solidFill>
                <a:latin typeface="+mj-lt"/>
                <a:cs typeface="Tahoma" panose="020B0604030504040204" pitchFamily="34" charset="0"/>
              </a:rPr>
              <a:t>단일 플랫폼으로 클라우드,</a:t>
            </a:r>
            <a:r>
              <a:rPr lang="ko-KR" sz="2000" dirty="0">
                <a:ln w="3175">
                  <a:noFill/>
                </a:ln>
                <a:latin typeface="+mj-lt"/>
                <a:cs typeface="Tahoma" panose="020B0604030504040204" pitchFamily="34" charset="0"/>
              </a:rPr>
              <a:t> </a:t>
            </a:r>
            <a:r>
              <a:rPr lang="ko-KR" sz="2000" dirty="0">
                <a:ln w="3175">
                  <a:noFill/>
                </a:ln>
                <a:solidFill>
                  <a:schemeClr val="bg1"/>
                </a:solidFill>
                <a:latin typeface="+mj-lt"/>
                <a:cs typeface="Tahoma" panose="020B0604030504040204" pitchFamily="34" charset="0"/>
              </a:rPr>
              <a:t>물리환경 및 가상 환경에서 </a:t>
            </a:r>
            <a:r>
              <a:rPr lang="ko-KR" sz="2000" dirty="0">
                <a:ln w="3175">
                  <a:noFill/>
                </a:ln>
                <a:solidFill>
                  <a:srgbClr val="93EB20"/>
                </a:solidFill>
                <a:latin typeface="+mj-lt"/>
                <a:cs typeface="Tahoma" panose="020B0604030504040204" pitchFamily="34" charset="0"/>
              </a:rPr>
              <a:t>데이터를 보호</a:t>
            </a:r>
          </a:p>
        </p:txBody>
      </p:sp>
      <p:grpSp>
        <p:nvGrpSpPr>
          <p:cNvPr id="15" name="Group 14">
            <a:extLst>
              <a:ext uri="{FF2B5EF4-FFF2-40B4-BE49-F238E27FC236}">
                <a16:creationId xmlns:a16="http://schemas.microsoft.com/office/drawing/2014/main" id="{448191EB-C411-4A47-AF0A-F6A12515C4CA}"/>
              </a:ext>
            </a:extLst>
          </p:cNvPr>
          <p:cNvGrpSpPr/>
          <p:nvPr/>
        </p:nvGrpSpPr>
        <p:grpSpPr>
          <a:xfrm>
            <a:off x="1866900" y="1830387"/>
            <a:ext cx="1614329" cy="1610999"/>
            <a:chOff x="1866900" y="1830387"/>
            <a:chExt cx="1614329" cy="1610999"/>
          </a:xfrm>
        </p:grpSpPr>
        <p:pic>
          <p:nvPicPr>
            <p:cNvPr id="4" name="Graphic 3">
              <a:extLst>
                <a:ext uri="{FF2B5EF4-FFF2-40B4-BE49-F238E27FC236}">
                  <a16:creationId xmlns:a16="http://schemas.microsoft.com/office/drawing/2014/main" id="{DF6727A2-5F95-47E0-AC83-0A38AD5129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974" y="1830387"/>
              <a:ext cx="684000" cy="684000"/>
            </a:xfrm>
            <a:prstGeom prst="rect">
              <a:avLst/>
            </a:prstGeom>
          </p:spPr>
        </p:pic>
        <p:sp>
          <p:nvSpPr>
            <p:cNvPr id="11" name="Text Placeholder 2">
              <a:extLst>
                <a:ext uri="{FF2B5EF4-FFF2-40B4-BE49-F238E27FC236}">
                  <a16:creationId xmlns:a16="http://schemas.microsoft.com/office/drawing/2014/main" id="{5DB57FB9-5F8E-42E8-9F14-8C980C3CC7F0}"/>
                </a:ext>
              </a:extLst>
            </p:cNvPr>
            <p:cNvSpPr txBox="1">
              <a:spLocks/>
            </p:cNvSpPr>
            <p:nvPr/>
          </p:nvSpPr>
          <p:spPr>
            <a:xfrm>
              <a:off x="1939591" y="2795055"/>
              <a:ext cx="1468946" cy="6463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지능형 데이터 관리를 </a:t>
              </a:r>
              <a:r>
                <a:rPr lang="ko-KR" altLang="en-US" sz="1400" dirty="0"/>
                <a:t>주도하는 </a:t>
              </a:r>
              <a:r>
                <a:rPr lang="ko-KR" sz="1400" dirty="0"/>
                <a:t>검증된 방법 </a:t>
              </a:r>
            </a:p>
          </p:txBody>
        </p:sp>
        <p:cxnSp>
          <p:nvCxnSpPr>
            <p:cNvPr id="23" name="Straight Connector 22">
              <a:extLst>
                <a:ext uri="{FF2B5EF4-FFF2-40B4-BE49-F238E27FC236}">
                  <a16:creationId xmlns:a16="http://schemas.microsoft.com/office/drawing/2014/main" id="{29DA0919-2CCA-4A5A-9E67-BE141ED06D33}"/>
                </a:ext>
              </a:extLst>
            </p:cNvPr>
            <p:cNvCxnSpPr>
              <a:cxnSpLocks/>
            </p:cNvCxnSpPr>
            <p:nvPr/>
          </p:nvCxnSpPr>
          <p:spPr>
            <a:xfrm>
              <a:off x="18669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56E6192-44FD-407B-8D5D-B63516A68A57}"/>
              </a:ext>
            </a:extLst>
          </p:cNvPr>
          <p:cNvGrpSpPr/>
          <p:nvPr/>
        </p:nvGrpSpPr>
        <p:grpSpPr>
          <a:xfrm>
            <a:off x="3733800" y="1558527"/>
            <a:ext cx="1614329" cy="2315198"/>
            <a:chOff x="3733800" y="1558527"/>
            <a:chExt cx="1614329" cy="2315198"/>
          </a:xfrm>
        </p:grpSpPr>
        <p:grpSp>
          <p:nvGrpSpPr>
            <p:cNvPr id="19" name="Group 18">
              <a:extLst>
                <a:ext uri="{FF2B5EF4-FFF2-40B4-BE49-F238E27FC236}">
                  <a16:creationId xmlns:a16="http://schemas.microsoft.com/office/drawing/2014/main" id="{EED87D5E-B7A8-4398-B309-B22053592979}"/>
                </a:ext>
              </a:extLst>
            </p:cNvPr>
            <p:cNvGrpSpPr/>
            <p:nvPr/>
          </p:nvGrpSpPr>
          <p:grpSpPr>
            <a:xfrm>
              <a:off x="3845713" y="1558527"/>
              <a:ext cx="1390502" cy="2315198"/>
              <a:chOff x="3845713" y="1732698"/>
              <a:chExt cx="1390502" cy="2315198"/>
            </a:xfrm>
          </p:grpSpPr>
          <p:pic>
            <p:nvPicPr>
              <p:cNvPr id="2" name="Graphic 1">
                <a:extLst>
                  <a:ext uri="{FF2B5EF4-FFF2-40B4-BE49-F238E27FC236}">
                    <a16:creationId xmlns:a16="http://schemas.microsoft.com/office/drawing/2014/main" id="{BF8B38B2-D554-4BC5-882A-AA6C418C2E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2100" y="1732698"/>
                <a:ext cx="1008000" cy="955860"/>
              </a:xfrm>
              <a:prstGeom prst="rect">
                <a:avLst/>
              </a:prstGeom>
            </p:spPr>
          </p:pic>
          <p:sp>
            <p:nvSpPr>
              <p:cNvPr id="12" name="Text Placeholder 2">
                <a:extLst>
                  <a:ext uri="{FF2B5EF4-FFF2-40B4-BE49-F238E27FC236}">
                    <a16:creationId xmlns:a16="http://schemas.microsoft.com/office/drawing/2014/main" id="{62D733A9-4101-45B8-8F84-C330C8310245}"/>
                  </a:ext>
                </a:extLst>
              </p:cNvPr>
              <p:cNvSpPr txBox="1">
                <a:spLocks/>
              </p:cNvSpPr>
              <p:nvPr/>
            </p:nvSpPr>
            <p:spPr>
              <a:xfrm>
                <a:off x="3845713" y="2970678"/>
                <a:ext cx="1390502" cy="1077218"/>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err="1"/>
                  <a:t>인텔리전스</a:t>
                </a:r>
                <a:r>
                  <a:rPr lang="ko-KR" sz="1400" dirty="0"/>
                  <a:t> 기반의 모니터링, 알림 및 개선</a:t>
                </a:r>
              </a:p>
            </p:txBody>
          </p:sp>
        </p:grpSp>
        <p:cxnSp>
          <p:nvCxnSpPr>
            <p:cNvPr id="24" name="Straight Connector 23">
              <a:extLst>
                <a:ext uri="{FF2B5EF4-FFF2-40B4-BE49-F238E27FC236}">
                  <a16:creationId xmlns:a16="http://schemas.microsoft.com/office/drawing/2014/main" id="{778EC474-71B1-4391-A10B-F3E465C38376}"/>
                </a:ext>
              </a:extLst>
            </p:cNvPr>
            <p:cNvCxnSpPr>
              <a:cxnSpLocks/>
            </p:cNvCxnSpPr>
            <p:nvPr/>
          </p:nvCxnSpPr>
          <p:spPr>
            <a:xfrm>
              <a:off x="37338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C77FB979-35ED-40CF-A3E4-C819FF07F25B}"/>
              </a:ext>
            </a:extLst>
          </p:cNvPr>
          <p:cNvGrpSpPr/>
          <p:nvPr/>
        </p:nvGrpSpPr>
        <p:grpSpPr>
          <a:xfrm>
            <a:off x="5410200" y="1812387"/>
            <a:ext cx="1636415" cy="1684016"/>
            <a:chOff x="5410200" y="1812387"/>
            <a:chExt cx="1636415" cy="1684016"/>
          </a:xfrm>
        </p:grpSpPr>
        <p:grpSp>
          <p:nvGrpSpPr>
            <p:cNvPr id="18" name="Group 17">
              <a:extLst>
                <a:ext uri="{FF2B5EF4-FFF2-40B4-BE49-F238E27FC236}">
                  <a16:creationId xmlns:a16="http://schemas.microsoft.com/office/drawing/2014/main" id="{941FC4FD-8674-45BA-B24E-12518FD2E153}"/>
                </a:ext>
              </a:extLst>
            </p:cNvPr>
            <p:cNvGrpSpPr/>
            <p:nvPr/>
          </p:nvGrpSpPr>
          <p:grpSpPr>
            <a:xfrm>
              <a:off x="5549684" y="1812387"/>
              <a:ext cx="1496931" cy="1684016"/>
              <a:chOff x="5549684" y="1986558"/>
              <a:chExt cx="1496931" cy="1684016"/>
            </a:xfrm>
          </p:grpSpPr>
          <p:pic>
            <p:nvPicPr>
              <p:cNvPr id="7" name="Graphic 6">
                <a:extLst>
                  <a:ext uri="{FF2B5EF4-FFF2-40B4-BE49-F238E27FC236}">
                    <a16:creationId xmlns:a16="http://schemas.microsoft.com/office/drawing/2014/main" id="{E5C1EE10-63DA-453E-B892-02C4E7DB35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4392" y="1986558"/>
                <a:ext cx="907830" cy="720000"/>
              </a:xfrm>
              <a:prstGeom prst="rect">
                <a:avLst/>
              </a:prstGeom>
            </p:spPr>
          </p:pic>
          <p:sp>
            <p:nvSpPr>
              <p:cNvPr id="13" name="Text Placeholder 2">
                <a:extLst>
                  <a:ext uri="{FF2B5EF4-FFF2-40B4-BE49-F238E27FC236}">
                    <a16:creationId xmlns:a16="http://schemas.microsoft.com/office/drawing/2014/main" id="{EAE6E9BA-414F-479D-9D87-369F2C32D39F}"/>
                  </a:ext>
                </a:extLst>
              </p:cNvPr>
              <p:cNvSpPr txBox="1">
                <a:spLocks/>
              </p:cNvSpPr>
              <p:nvPr/>
            </p:nvSpPr>
            <p:spPr>
              <a:xfrm>
                <a:off x="5549684" y="3024243"/>
                <a:ext cx="1496931" cy="6463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비즈니스 가속화를 위한 </a:t>
                </a:r>
                <a:r>
                  <a:rPr lang="ko-KR" altLang="ko-KR" sz="1400" dirty="0"/>
                  <a:t>향상된 </a:t>
                </a:r>
                <a:r>
                  <a:rPr lang="ko-KR" sz="1400" dirty="0"/>
                  <a:t>데이터 활용</a:t>
                </a:r>
              </a:p>
            </p:txBody>
          </p:sp>
        </p:grpSp>
        <p:cxnSp>
          <p:nvCxnSpPr>
            <p:cNvPr id="25" name="Straight Connector 24">
              <a:extLst>
                <a:ext uri="{FF2B5EF4-FFF2-40B4-BE49-F238E27FC236}">
                  <a16:creationId xmlns:a16="http://schemas.microsoft.com/office/drawing/2014/main" id="{59038D4C-35A8-43E9-A71C-C75F24469009}"/>
                </a:ext>
              </a:extLst>
            </p:cNvPr>
            <p:cNvCxnSpPr>
              <a:cxnSpLocks/>
            </p:cNvCxnSpPr>
            <p:nvPr/>
          </p:nvCxnSpPr>
          <p:spPr>
            <a:xfrm>
              <a:off x="54102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441F9EB9-59BB-4482-B293-B0BCA4C888A6}"/>
              </a:ext>
            </a:extLst>
          </p:cNvPr>
          <p:cNvGrpSpPr/>
          <p:nvPr/>
        </p:nvGrpSpPr>
        <p:grpSpPr>
          <a:xfrm>
            <a:off x="7239000" y="1830387"/>
            <a:ext cx="1630680" cy="2041886"/>
            <a:chOff x="7239000" y="1830387"/>
            <a:chExt cx="1630680" cy="2041886"/>
          </a:xfrm>
        </p:grpSpPr>
        <p:grpSp>
          <p:nvGrpSpPr>
            <p:cNvPr id="17" name="Group 16">
              <a:extLst>
                <a:ext uri="{FF2B5EF4-FFF2-40B4-BE49-F238E27FC236}">
                  <a16:creationId xmlns:a16="http://schemas.microsoft.com/office/drawing/2014/main" id="{499C0E05-CBCF-4C37-8855-8ED49E7749C1}"/>
                </a:ext>
              </a:extLst>
            </p:cNvPr>
            <p:cNvGrpSpPr/>
            <p:nvPr/>
          </p:nvGrpSpPr>
          <p:grpSpPr>
            <a:xfrm>
              <a:off x="7302830" y="1830387"/>
              <a:ext cx="1566850" cy="2041886"/>
              <a:chOff x="7302830" y="2004558"/>
              <a:chExt cx="1566850" cy="2041886"/>
            </a:xfrm>
          </p:grpSpPr>
          <p:pic>
            <p:nvPicPr>
              <p:cNvPr id="9" name="Graphic 8">
                <a:extLst>
                  <a:ext uri="{FF2B5EF4-FFF2-40B4-BE49-F238E27FC236}">
                    <a16:creationId xmlns:a16="http://schemas.microsoft.com/office/drawing/2014/main" id="{0A1363EE-5041-4A7D-9F99-72FB51D26A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14889" y="2004558"/>
                <a:ext cx="912558" cy="688420"/>
              </a:xfrm>
              <a:prstGeom prst="rect">
                <a:avLst/>
              </a:prstGeom>
            </p:spPr>
          </p:pic>
          <p:sp>
            <p:nvSpPr>
              <p:cNvPr id="14" name="Text Placeholder 2">
                <a:extLst>
                  <a:ext uri="{FF2B5EF4-FFF2-40B4-BE49-F238E27FC236}">
                    <a16:creationId xmlns:a16="http://schemas.microsoft.com/office/drawing/2014/main" id="{143965CE-FF9D-4BD3-9C73-F5E3E84F6625}"/>
                  </a:ext>
                </a:extLst>
              </p:cNvPr>
              <p:cNvSpPr txBox="1">
                <a:spLocks/>
              </p:cNvSpPr>
              <p:nvPr/>
            </p:nvSpPr>
            <p:spPr>
              <a:xfrm>
                <a:off x="7302830" y="2969226"/>
                <a:ext cx="1566850" cy="1077218"/>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독점 </a:t>
                </a:r>
                <a:br>
                  <a:rPr lang="ko-KR" sz="1400" dirty="0"/>
                </a:br>
                <a:r>
                  <a:rPr lang="ko-KR" sz="1400" dirty="0"/>
                  <a:t>“</a:t>
                </a:r>
                <a:r>
                  <a:rPr lang="ko-KR" sz="1400" dirty="0" err="1"/>
                  <a:t>종속”이</a:t>
                </a:r>
                <a:r>
                  <a:rPr lang="ko-KR" sz="1400" dirty="0"/>
                  <a:t> 없음 — 모든 주요 하드웨어 공급업체 및 클라우드와 연동</a:t>
                </a:r>
              </a:p>
            </p:txBody>
          </p:sp>
        </p:grpSp>
        <p:cxnSp>
          <p:nvCxnSpPr>
            <p:cNvPr id="26" name="Straight Connector 25">
              <a:extLst>
                <a:ext uri="{FF2B5EF4-FFF2-40B4-BE49-F238E27FC236}">
                  <a16:creationId xmlns:a16="http://schemas.microsoft.com/office/drawing/2014/main" id="{03098C89-998C-499A-8A92-065EC0D30C56}"/>
                </a:ext>
              </a:extLst>
            </p:cNvPr>
            <p:cNvCxnSpPr>
              <a:cxnSpLocks/>
            </p:cNvCxnSpPr>
            <p:nvPr/>
          </p:nvCxnSpPr>
          <p:spPr>
            <a:xfrm>
              <a:off x="72390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74396C55-02E9-4F8E-8C3D-1F5937B6954C}"/>
              </a:ext>
            </a:extLst>
          </p:cNvPr>
          <p:cNvGrpSpPr/>
          <p:nvPr/>
        </p:nvGrpSpPr>
        <p:grpSpPr>
          <a:xfrm>
            <a:off x="187216" y="1812387"/>
            <a:ext cx="1614329" cy="1628999"/>
            <a:chOff x="187216" y="1812387"/>
            <a:chExt cx="1614329" cy="1628999"/>
          </a:xfrm>
        </p:grpSpPr>
        <p:grpSp>
          <p:nvGrpSpPr>
            <p:cNvPr id="21" name="Group 20">
              <a:extLst>
                <a:ext uri="{FF2B5EF4-FFF2-40B4-BE49-F238E27FC236}">
                  <a16:creationId xmlns:a16="http://schemas.microsoft.com/office/drawing/2014/main" id="{A5077109-CA25-4160-9DBF-A74117985ADF}"/>
                </a:ext>
              </a:extLst>
            </p:cNvPr>
            <p:cNvGrpSpPr/>
            <p:nvPr/>
          </p:nvGrpSpPr>
          <p:grpSpPr>
            <a:xfrm>
              <a:off x="224153" y="1812387"/>
              <a:ext cx="1480412" cy="1628999"/>
              <a:chOff x="128903" y="1986558"/>
              <a:chExt cx="1480412" cy="1628999"/>
            </a:xfrm>
          </p:grpSpPr>
          <p:pic>
            <p:nvPicPr>
              <p:cNvPr id="8" name="Graphic 7">
                <a:extLst>
                  <a:ext uri="{FF2B5EF4-FFF2-40B4-BE49-F238E27FC236}">
                    <a16:creationId xmlns:a16="http://schemas.microsoft.com/office/drawing/2014/main" id="{15F411B3-0404-4706-BF30-6CEFDCEAB4D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58061" y="1986558"/>
                <a:ext cx="684000" cy="841846"/>
              </a:xfrm>
              <a:prstGeom prst="rect">
                <a:avLst/>
              </a:prstGeom>
            </p:spPr>
          </p:pic>
          <p:sp>
            <p:nvSpPr>
              <p:cNvPr id="10" name="Text Placeholder 2">
                <a:extLst>
                  <a:ext uri="{FF2B5EF4-FFF2-40B4-BE49-F238E27FC236}">
                    <a16:creationId xmlns:a16="http://schemas.microsoft.com/office/drawing/2014/main" id="{2AD78C20-0E4C-4C29-B7C5-976561D8C15F}"/>
                  </a:ext>
                </a:extLst>
              </p:cNvPr>
              <p:cNvSpPr txBox="1">
                <a:spLocks/>
              </p:cNvSpPr>
              <p:nvPr/>
            </p:nvSpPr>
            <p:spPr>
              <a:xfrm>
                <a:off x="128903" y="2969226"/>
                <a:ext cx="1480412" cy="6463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조직 전반의 </a:t>
                </a:r>
                <a:br>
                  <a:rPr lang="ko-KR" sz="1400" dirty="0"/>
                </a:br>
                <a:r>
                  <a:rPr lang="ko-KR" sz="1400" dirty="0"/>
                  <a:t>백업, 복제 및 통합 서비스 </a:t>
                </a:r>
              </a:p>
            </p:txBody>
          </p:sp>
        </p:grpSp>
        <p:cxnSp>
          <p:nvCxnSpPr>
            <p:cNvPr id="28" name="Straight Connector 27">
              <a:extLst>
                <a:ext uri="{FF2B5EF4-FFF2-40B4-BE49-F238E27FC236}">
                  <a16:creationId xmlns:a16="http://schemas.microsoft.com/office/drawing/2014/main" id="{EA048C10-8937-4602-8FBF-A8993496137E}"/>
                </a:ext>
              </a:extLst>
            </p:cNvPr>
            <p:cNvCxnSpPr>
              <a:cxnSpLocks/>
            </p:cNvCxnSpPr>
            <p:nvPr/>
          </p:nvCxnSpPr>
          <p:spPr>
            <a:xfrm>
              <a:off x="187216"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63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2098042"/>
            <a:ext cx="6001839" cy="1015663"/>
          </a:xfrm>
        </p:spPr>
        <p:txBody>
          <a:bodyPr anchor="ctr"/>
          <a:lstStyle/>
          <a:p>
            <a:r>
              <a:rPr lang="en-US" altLang="ko-KR" dirty="0"/>
              <a:t>V11 </a:t>
            </a:r>
            <a:r>
              <a:rPr lang="en-US" altLang="ko-KR" dirty="0" err="1"/>
              <a:t>Comming</a:t>
            </a:r>
            <a:endParaRPr lang="en-NL" dirty="0"/>
          </a:p>
        </p:txBody>
      </p:sp>
    </p:spTree>
    <p:extLst>
      <p:ext uri="{BB962C8B-B14F-4D97-AF65-F5344CB8AC3E}">
        <p14:creationId xmlns:p14="http://schemas.microsoft.com/office/powerpoint/2010/main" val="41670503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BF96EDF-A4F3-4820-8093-B9E1C541764B}"/>
              </a:ext>
            </a:extLst>
          </p:cNvPr>
          <p:cNvGraphicFramePr>
            <a:graphicFrameLocks noGrp="1"/>
          </p:cNvGraphicFramePr>
          <p:nvPr>
            <p:ph sz="quarter" idx="11"/>
          </p:nvPr>
        </p:nvGraphicFramePr>
        <p:xfrm>
          <a:off x="225631" y="184809"/>
          <a:ext cx="8716488" cy="4773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24380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3869F5-B32E-4A47-8D31-2F95CFCDB858}"/>
              </a:ext>
            </a:extLst>
          </p:cNvPr>
          <p:cNvSpPr>
            <a:spLocks noGrp="1"/>
          </p:cNvSpPr>
          <p:nvPr>
            <p:ph type="title"/>
          </p:nvPr>
        </p:nvSpPr>
        <p:spPr>
          <a:xfrm>
            <a:off x="360000" y="171451"/>
            <a:ext cx="8363938" cy="553998"/>
          </a:xfrm>
        </p:spPr>
        <p:txBody>
          <a:bodyPr/>
          <a:lstStyle/>
          <a:p>
            <a:r>
              <a:rPr lang="ko-KR" altLang="en-US" dirty="0"/>
              <a:t>고급 복구 기능 </a:t>
            </a:r>
            <a:r>
              <a:rPr lang="en-US" altLang="ko-KR" dirty="0"/>
              <a:t>–</a:t>
            </a:r>
            <a:r>
              <a:rPr lang="ko-KR" altLang="en-US" dirty="0"/>
              <a:t>마이그레이션 범위</a:t>
            </a:r>
            <a:endParaRPr lang="en-GB" dirty="0"/>
          </a:p>
        </p:txBody>
      </p:sp>
      <p:sp>
        <p:nvSpPr>
          <p:cNvPr id="29" name="Content Placeholder 1">
            <a:extLst>
              <a:ext uri="{FF2B5EF4-FFF2-40B4-BE49-F238E27FC236}">
                <a16:creationId xmlns:a16="http://schemas.microsoft.com/office/drawing/2014/main" id="{41132107-FD49-4342-A541-C6706552204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Veeam</a:t>
            </a:r>
            <a:r>
              <a:rPr lang="ko-KR" altLang="en-US" sz="1400" b="1" dirty="0">
                <a:solidFill>
                  <a:schemeClr val="bg1"/>
                </a:solidFill>
                <a:latin typeface="맑은 고딕" panose="020B0503020000020004" pitchFamily="50" charset="-127"/>
                <a:ea typeface="맑은 고딕" panose="020B0503020000020004" pitchFamily="50" charset="-127"/>
              </a:rPr>
              <a:t>의 </a:t>
            </a:r>
            <a:r>
              <a:rPr lang="en-US" altLang="ko-KR" sz="1400" b="1" dirty="0">
                <a:solidFill>
                  <a:schemeClr val="bg1"/>
                </a:solidFill>
                <a:latin typeface="맑은 고딕" panose="020B0503020000020004" pitchFamily="50" charset="-127"/>
                <a:ea typeface="맑은 고딕" panose="020B0503020000020004" pitchFamily="50" charset="-127"/>
              </a:rPr>
              <a:t>OS </a:t>
            </a:r>
            <a:r>
              <a:rPr lang="ko-KR" altLang="en-US" sz="1400" b="1" dirty="0">
                <a:solidFill>
                  <a:schemeClr val="bg1"/>
                </a:solidFill>
                <a:latin typeface="맑은 고딕" panose="020B0503020000020004" pitchFamily="50" charset="-127"/>
                <a:ea typeface="맑은 고딕" panose="020B0503020000020004" pitchFamily="50" charset="-127"/>
              </a:rPr>
              <a:t>복구</a:t>
            </a:r>
            <a:r>
              <a:rPr lang="en-US" altLang="ko-KR" sz="1400" b="1" dirty="0">
                <a:solidFill>
                  <a:schemeClr val="bg1"/>
                </a:solidFill>
                <a:latin typeface="맑은 고딕" panose="020B0503020000020004" pitchFamily="50" charset="-127"/>
                <a:ea typeface="맑은 고딕" panose="020B0503020000020004" pitchFamily="50" charset="-127"/>
              </a:rPr>
              <a:t>, Instant Recovery, Restore to AWS or Azure </a:t>
            </a:r>
            <a:r>
              <a:rPr lang="ko-KR" altLang="en-US" sz="1400" b="1" dirty="0">
                <a:solidFill>
                  <a:schemeClr val="bg1"/>
                </a:solidFill>
                <a:latin typeface="맑은 고딕" panose="020B0503020000020004" pitchFamily="50" charset="-127"/>
                <a:ea typeface="맑은 고딕" panose="020B0503020000020004" pitchFamily="50" charset="-127"/>
              </a:rPr>
              <a:t>등 다양한 기능을 활용하여 손쉽게 데이터 마이그레이션 수행</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graphicFrame>
        <p:nvGraphicFramePr>
          <p:cNvPr id="5" name="표 5">
            <a:extLst>
              <a:ext uri="{FF2B5EF4-FFF2-40B4-BE49-F238E27FC236}">
                <a16:creationId xmlns:a16="http://schemas.microsoft.com/office/drawing/2014/main" id="{D5848486-CF75-4D4F-A01E-9CFE1F64E3AA}"/>
              </a:ext>
            </a:extLst>
          </p:cNvPr>
          <p:cNvGraphicFramePr>
            <a:graphicFrameLocks noGrp="1"/>
          </p:cNvGraphicFramePr>
          <p:nvPr/>
        </p:nvGraphicFramePr>
        <p:xfrm>
          <a:off x="452436" y="1298864"/>
          <a:ext cx="8223248" cy="3525012"/>
        </p:xfrm>
        <a:graphic>
          <a:graphicData uri="http://schemas.openxmlformats.org/drawingml/2006/table">
            <a:tbl>
              <a:tblPr firstRow="1" bandRow="1">
                <a:tableStyleId>{B301B821-A1FF-4177-AEE7-76D212191A09}</a:tableStyleId>
              </a:tblPr>
              <a:tblGrid>
                <a:gridCol w="1027906">
                  <a:extLst>
                    <a:ext uri="{9D8B030D-6E8A-4147-A177-3AD203B41FA5}">
                      <a16:colId xmlns:a16="http://schemas.microsoft.com/office/drawing/2014/main" val="3722454970"/>
                    </a:ext>
                  </a:extLst>
                </a:gridCol>
                <a:gridCol w="1027906">
                  <a:extLst>
                    <a:ext uri="{9D8B030D-6E8A-4147-A177-3AD203B41FA5}">
                      <a16:colId xmlns:a16="http://schemas.microsoft.com/office/drawing/2014/main" val="2385173365"/>
                    </a:ext>
                  </a:extLst>
                </a:gridCol>
                <a:gridCol w="1027906">
                  <a:extLst>
                    <a:ext uri="{9D8B030D-6E8A-4147-A177-3AD203B41FA5}">
                      <a16:colId xmlns:a16="http://schemas.microsoft.com/office/drawing/2014/main" val="46715171"/>
                    </a:ext>
                  </a:extLst>
                </a:gridCol>
                <a:gridCol w="1027906">
                  <a:extLst>
                    <a:ext uri="{9D8B030D-6E8A-4147-A177-3AD203B41FA5}">
                      <a16:colId xmlns:a16="http://schemas.microsoft.com/office/drawing/2014/main" val="2182632015"/>
                    </a:ext>
                  </a:extLst>
                </a:gridCol>
                <a:gridCol w="1027906">
                  <a:extLst>
                    <a:ext uri="{9D8B030D-6E8A-4147-A177-3AD203B41FA5}">
                      <a16:colId xmlns:a16="http://schemas.microsoft.com/office/drawing/2014/main" val="1855195880"/>
                    </a:ext>
                  </a:extLst>
                </a:gridCol>
                <a:gridCol w="1027906">
                  <a:extLst>
                    <a:ext uri="{9D8B030D-6E8A-4147-A177-3AD203B41FA5}">
                      <a16:colId xmlns:a16="http://schemas.microsoft.com/office/drawing/2014/main" val="2081160897"/>
                    </a:ext>
                  </a:extLst>
                </a:gridCol>
                <a:gridCol w="1027906">
                  <a:extLst>
                    <a:ext uri="{9D8B030D-6E8A-4147-A177-3AD203B41FA5}">
                      <a16:colId xmlns:a16="http://schemas.microsoft.com/office/drawing/2014/main" val="3825193945"/>
                    </a:ext>
                  </a:extLst>
                </a:gridCol>
                <a:gridCol w="1027906">
                  <a:extLst>
                    <a:ext uri="{9D8B030D-6E8A-4147-A177-3AD203B41FA5}">
                      <a16:colId xmlns:a16="http://schemas.microsoft.com/office/drawing/2014/main" val="1923871793"/>
                    </a:ext>
                  </a:extLst>
                </a:gridCol>
              </a:tblGrid>
              <a:tr h="266119">
                <a:tc>
                  <a:txBody>
                    <a:bodyPr/>
                    <a:lstStyle/>
                    <a:p>
                      <a:pPr marL="0" algn="ctr" defTabSz="686030" rtl="0" eaLnBrk="1" latinLnBrk="0" hangingPunct="1">
                        <a:lnSpc>
                          <a:spcPct val="90000"/>
                        </a:lnSpc>
                      </a:pPr>
                      <a:endParaRPr lang="ko-KR" altLang="en-US" sz="10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9050" cap="flat" cmpd="sng" algn="ctr">
                      <a:solidFill>
                        <a:schemeClr val="bg1"/>
                      </a:solidFill>
                      <a:prstDash val="solid"/>
                      <a:round/>
                      <a:headEnd type="none" w="med" len="med"/>
                      <a:tailEnd type="none" w="med" len="med"/>
                    </a:lnTlToBr>
                    <a:lnBlToTr w="12700" cmpd="sng">
                      <a:noFill/>
                      <a:prstDash val="solid"/>
                    </a:lnBlToTr>
                    <a:solidFill>
                      <a:srgbClr val="00B492"/>
                    </a:solidFill>
                  </a:tcPr>
                </a:tc>
                <a:tc>
                  <a:txBody>
                    <a:bodyPr/>
                    <a:lstStyle/>
                    <a:p>
                      <a:pPr marL="0" algn="ctr" defTabSz="686030" rtl="0" eaLnBrk="1" latinLnBrk="0" hangingPunct="1">
                        <a:lnSpc>
                          <a:spcPct val="90000"/>
                        </a:lnSpc>
                      </a:pPr>
                      <a:r>
                        <a:rPr lang="ko-KR" altLang="en-US" sz="1000" b="1" kern="1200" dirty="0">
                          <a:solidFill>
                            <a:schemeClr val="bg1"/>
                          </a:solidFill>
                          <a:latin typeface="Arial"/>
                          <a:ea typeface="+mn-ea"/>
                          <a:cs typeface="+mn-cs"/>
                        </a:rPr>
                        <a:t>물리서버</a:t>
                      </a:r>
                      <a:r>
                        <a:rPr lang="en-US" altLang="ko-KR" sz="1000" b="1" kern="1200" dirty="0">
                          <a:solidFill>
                            <a:schemeClr val="bg1"/>
                          </a:solidFill>
                          <a:latin typeface="Arial"/>
                          <a:ea typeface="+mn-ea"/>
                          <a:cs typeface="+mn-cs"/>
                        </a:rPr>
                        <a:t> </a:t>
                      </a:r>
                    </a:p>
                    <a:p>
                      <a:pPr marL="0" algn="ctr" defTabSz="686030" rtl="0" eaLnBrk="1" latinLnBrk="0" hangingPunct="1">
                        <a:lnSpc>
                          <a:spcPct val="90000"/>
                        </a:lnSpc>
                      </a:pPr>
                      <a:r>
                        <a:rPr lang="en-US" altLang="ko-KR" sz="1000" b="1" kern="1200" dirty="0">
                          <a:solidFill>
                            <a:schemeClr val="bg1"/>
                          </a:solidFill>
                          <a:latin typeface="Arial"/>
                          <a:ea typeface="+mn-ea"/>
                          <a:cs typeface="+mn-cs"/>
                        </a:rPr>
                        <a:t>(Win, Lin)</a:t>
                      </a:r>
                      <a:endParaRPr lang="ko-KR" altLang="en-US" sz="1000" b="1" kern="1200" dirty="0">
                        <a:solidFill>
                          <a:schemeClr val="bg1"/>
                        </a:solidFill>
                        <a:latin typeface="Arial"/>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algn="ctr" defTabSz="686030" rtl="0" eaLnBrk="1" latinLnBrk="0" hangingPunct="1">
                        <a:lnSpc>
                          <a:spcPct val="90000"/>
                        </a:lnSpc>
                      </a:pPr>
                      <a:r>
                        <a:rPr lang="en-US" altLang="ko-KR" sz="1000" b="1" kern="1200" dirty="0">
                          <a:solidFill>
                            <a:schemeClr val="bg1"/>
                          </a:solidFill>
                          <a:latin typeface="Arial"/>
                          <a:ea typeface="+mn-ea"/>
                          <a:cs typeface="+mn-cs"/>
                        </a:rPr>
                        <a:t>VMware</a:t>
                      </a:r>
                      <a:endParaRPr lang="ko-KR" altLang="en-US" sz="1000" b="1" kern="1200" dirty="0">
                        <a:solidFill>
                          <a:schemeClr val="bg1"/>
                        </a:solidFill>
                        <a:latin typeface="Arial"/>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algn="ctr" defTabSz="686030" rtl="0" eaLnBrk="1" latinLnBrk="0" hangingPunct="1">
                        <a:lnSpc>
                          <a:spcPct val="90000"/>
                        </a:lnSpc>
                      </a:pPr>
                      <a:r>
                        <a:rPr lang="en-US" altLang="ko-KR" sz="1000" b="1" kern="1200" dirty="0">
                          <a:solidFill>
                            <a:schemeClr val="bg1"/>
                          </a:solidFill>
                          <a:latin typeface="Arial"/>
                          <a:ea typeface="+mn-ea"/>
                          <a:cs typeface="+mn-cs"/>
                        </a:rPr>
                        <a:t>Hyper-V</a:t>
                      </a:r>
                      <a:endParaRPr lang="ko-KR" altLang="en-US" sz="1000" b="1" kern="1200" dirty="0">
                        <a:solidFill>
                          <a:schemeClr val="bg1"/>
                        </a:solidFill>
                        <a:latin typeface="Arial"/>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algn="ctr" defTabSz="686030" rtl="0" eaLnBrk="1" latinLnBrk="0" hangingPunct="1">
                        <a:lnSpc>
                          <a:spcPct val="90000"/>
                        </a:lnSpc>
                      </a:pPr>
                      <a:r>
                        <a:rPr lang="en-US" altLang="ko-KR" sz="1000" b="1" kern="1200" dirty="0">
                          <a:solidFill>
                            <a:schemeClr val="bg1"/>
                          </a:solidFill>
                          <a:latin typeface="Arial"/>
                          <a:ea typeface="+mn-ea"/>
                          <a:cs typeface="+mn-cs"/>
                        </a:rPr>
                        <a:t>Nutanix AHV</a:t>
                      </a:r>
                      <a:endParaRPr lang="ko-KR" altLang="en-US" sz="1000" b="1" kern="1200" dirty="0">
                        <a:solidFill>
                          <a:schemeClr val="bg1"/>
                        </a:solidFill>
                        <a:latin typeface="Arial"/>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algn="ctr" defTabSz="686030" rtl="0" eaLnBrk="1" latinLnBrk="0" hangingPunct="1">
                        <a:lnSpc>
                          <a:spcPct val="90000"/>
                        </a:lnSpc>
                      </a:pPr>
                      <a:r>
                        <a:rPr lang="en-US" altLang="ko-KR" sz="1000" b="1" kern="1200" dirty="0">
                          <a:solidFill>
                            <a:schemeClr val="bg1"/>
                          </a:solidFill>
                          <a:latin typeface="Arial"/>
                          <a:ea typeface="+mn-ea"/>
                          <a:cs typeface="+mn-cs"/>
                        </a:rPr>
                        <a:t>KVM(RHEV)</a:t>
                      </a:r>
                    </a:p>
                    <a:p>
                      <a:pPr marL="0" algn="ctr" defTabSz="686030" rtl="0" eaLnBrk="1" latinLnBrk="0" hangingPunct="1">
                        <a:lnSpc>
                          <a:spcPct val="90000"/>
                        </a:lnSpc>
                      </a:pPr>
                      <a:r>
                        <a:rPr lang="ko-KR" altLang="en-US" sz="1000" b="1" kern="1200" dirty="0">
                          <a:solidFill>
                            <a:schemeClr val="bg1"/>
                          </a:solidFill>
                          <a:latin typeface="Arial"/>
                          <a:ea typeface="+mn-ea"/>
                          <a:cs typeface="+mn-cs"/>
                        </a:rPr>
                        <a:t>또는 </a:t>
                      </a:r>
                      <a:r>
                        <a:rPr lang="en-US" altLang="ko-KR" sz="1000" b="1" kern="1200" dirty="0">
                          <a:solidFill>
                            <a:schemeClr val="bg1"/>
                          </a:solidFill>
                          <a:latin typeface="Arial"/>
                          <a:ea typeface="+mn-ea"/>
                          <a:cs typeface="+mn-cs"/>
                        </a:rPr>
                        <a:t>Citrix</a:t>
                      </a:r>
                      <a:endParaRPr lang="ko-KR" altLang="en-US" sz="1000" b="1" kern="1200" dirty="0">
                        <a:solidFill>
                          <a:schemeClr val="bg1"/>
                        </a:solidFill>
                        <a:latin typeface="Arial"/>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algn="ctr" defTabSz="686030" rtl="0" eaLnBrk="1" latinLnBrk="0" hangingPunct="1">
                        <a:lnSpc>
                          <a:spcPct val="90000"/>
                        </a:lnSpc>
                      </a:pPr>
                      <a:r>
                        <a:rPr lang="en-US" altLang="ko-KR" sz="1000" b="1" kern="1200" dirty="0">
                          <a:solidFill>
                            <a:schemeClr val="bg1"/>
                          </a:solidFill>
                          <a:latin typeface="Arial"/>
                          <a:ea typeface="+mn-ea"/>
                          <a:cs typeface="+mn-cs"/>
                        </a:rPr>
                        <a:t>Azure</a:t>
                      </a:r>
                      <a:endParaRPr lang="ko-KR" altLang="en-US" sz="1000" b="1" kern="1200" dirty="0">
                        <a:solidFill>
                          <a:schemeClr val="bg1"/>
                        </a:solidFill>
                        <a:latin typeface="Arial"/>
                        <a:ea typeface="+mn-ea"/>
                        <a:cs typeface="+mn-cs"/>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algn="ctr" defTabSz="686030" rtl="0" eaLnBrk="1" latinLnBrk="0" hangingPunct="1">
                        <a:lnSpc>
                          <a:spcPct val="90000"/>
                        </a:lnSpc>
                      </a:pPr>
                      <a:r>
                        <a:rPr lang="en-US" altLang="ko-KR" sz="1000" b="1" kern="1200" dirty="0">
                          <a:solidFill>
                            <a:schemeClr val="bg1"/>
                          </a:solidFill>
                          <a:latin typeface="Arial"/>
                          <a:ea typeface="+mn-ea"/>
                          <a:cs typeface="+mn-cs"/>
                        </a:rPr>
                        <a:t>AWS</a:t>
                      </a:r>
                      <a:endParaRPr lang="ko-KR" altLang="en-US" sz="1000" b="1" kern="1200" dirty="0">
                        <a:solidFill>
                          <a:schemeClr val="bg1"/>
                        </a:solidFill>
                        <a:latin typeface="Arial"/>
                        <a:ea typeface="+mn-ea"/>
                        <a:cs typeface="+mn-cs"/>
                      </a:endParaRPr>
                    </a:p>
                  </a:txBody>
                  <a:tcPr anchor="ctr">
                    <a:lnL w="19050" cap="flat" cmpd="sng" algn="ctr">
                      <a:solidFill>
                        <a:schemeClr val="bg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4034072435"/>
                  </a:ext>
                </a:extLst>
              </a:tr>
              <a:tr h="379476">
                <a:tc>
                  <a:txBody>
                    <a:bodyPr/>
                    <a:lstStyle/>
                    <a:p>
                      <a:pPr marL="0" algn="ctr" defTabSz="686030" rtl="0" eaLnBrk="1" latinLnBrk="0" hangingPunct="1">
                        <a:lnSpc>
                          <a:spcPct val="90000"/>
                        </a:lnSpc>
                      </a:pPr>
                      <a:r>
                        <a:rPr lang="ko-KR" altLang="en-US" sz="1000" b="1" kern="1200" dirty="0">
                          <a:solidFill>
                            <a:schemeClr val="bg1"/>
                          </a:solidFill>
                          <a:latin typeface="Arial"/>
                          <a:ea typeface="+mn-ea"/>
                          <a:cs typeface="+mn-cs"/>
                        </a:rPr>
                        <a:t>물리서버</a:t>
                      </a:r>
                      <a:r>
                        <a:rPr lang="en-US" altLang="ko-KR" sz="1000" b="1" kern="1200" dirty="0">
                          <a:solidFill>
                            <a:schemeClr val="bg1"/>
                          </a:solidFill>
                          <a:latin typeface="Arial"/>
                          <a:ea typeface="+mn-ea"/>
                          <a:cs typeface="+mn-cs"/>
                        </a:rPr>
                        <a:t> </a:t>
                      </a:r>
                    </a:p>
                    <a:p>
                      <a:pPr marL="0" algn="ctr" defTabSz="686030" rtl="0" eaLnBrk="1" latinLnBrk="0" hangingPunct="1">
                        <a:lnSpc>
                          <a:spcPct val="90000"/>
                        </a:lnSpc>
                      </a:pPr>
                      <a:r>
                        <a:rPr lang="en-US" altLang="ko-KR" sz="1000" b="1" kern="1200" dirty="0">
                          <a:solidFill>
                            <a:schemeClr val="bg1"/>
                          </a:solidFill>
                          <a:latin typeface="Arial"/>
                          <a:ea typeface="+mn-ea"/>
                          <a:cs typeface="+mn-cs"/>
                        </a:rPr>
                        <a:t>(Win, Lin)</a:t>
                      </a:r>
                      <a:endParaRPr lang="ko-KR" altLang="en-US" sz="10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algn="ctr" defTabSz="686030" rtl="0" eaLnBrk="1" latinLnBrk="0" hangingPunct="1">
                        <a:lnSpc>
                          <a:spcPct val="90000"/>
                        </a:lnSpc>
                      </a:pPr>
                      <a:r>
                        <a:rPr lang="en-US" altLang="ko-KR" sz="1400" b="1" kern="1200" dirty="0">
                          <a:solidFill>
                            <a:schemeClr val="bg1"/>
                          </a:solidFill>
                          <a:latin typeface="Arial"/>
                          <a:ea typeface="+mn-ea"/>
                          <a:cs typeface="+mn-cs"/>
                        </a:rPr>
                        <a:t>O</a:t>
                      </a:r>
                      <a:endParaRPr lang="ko-KR" altLang="en-US" sz="14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1), 3)</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479317"/>
                  </a:ext>
                </a:extLst>
              </a:tr>
              <a:tr h="379476">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lang="en-US" altLang="ko-KR" sz="1000" b="1" kern="1200" dirty="0">
                          <a:solidFill>
                            <a:schemeClr val="bg1"/>
                          </a:solidFill>
                          <a:latin typeface="Arial"/>
                          <a:ea typeface="+mn-ea"/>
                          <a:cs typeface="+mn-cs"/>
                        </a:rPr>
                        <a:t>VMware</a:t>
                      </a:r>
                      <a:endParaRPr lang="ko-KR" altLang="en-US" sz="10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a:t>
                      </a:r>
                      <a:endParaRPr kumimoji="0" lang="ko-KR" altLang="en-US" sz="3200" b="1" i="0" u="none" strike="noStrike" kern="1200" cap="none" spc="0" normalizeH="0" baseline="0" noProof="0" dirty="0">
                        <a:ln>
                          <a:noFill/>
                        </a:ln>
                        <a:solidFill>
                          <a:srgbClr val="FFFFFF"/>
                        </a:solidFill>
                        <a:effectLst/>
                        <a:uLnTx/>
                        <a:uFillTx/>
                        <a:latin typeface="Arial"/>
                        <a:ea typeface="+mn-ea"/>
                        <a:cs typeface="+mn-cs"/>
                      </a:endParaRPr>
                    </a:p>
                  </a:txBody>
                  <a:tcPr anchor="ctr">
                    <a:lnL w="1905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 3)</a:t>
                      </a:r>
                      <a:endParaRPr kumimoji="0" lang="ko-KR" altLang="en-US" sz="32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mpd="sng">
                      <a:noFill/>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8844399"/>
                  </a:ext>
                </a:extLst>
              </a:tr>
              <a:tr h="379476">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lang="en-US" altLang="ko-KR" sz="1000" b="1" kern="1200" dirty="0">
                          <a:solidFill>
                            <a:schemeClr val="bg1"/>
                          </a:solidFill>
                          <a:latin typeface="Arial"/>
                          <a:ea typeface="+mn-ea"/>
                          <a:cs typeface="+mn-cs"/>
                        </a:rPr>
                        <a:t>Hyper-V</a:t>
                      </a:r>
                      <a:endParaRPr lang="ko-KR" altLang="en-US" sz="10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a:t>
                      </a:r>
                      <a:endParaRPr kumimoji="0" lang="ko-KR" altLang="en-US" sz="3200" b="1" i="0" u="none" strike="noStrike" kern="1200" cap="none" spc="0" normalizeH="0" baseline="0" noProof="0" dirty="0">
                        <a:ln>
                          <a:noFill/>
                        </a:ln>
                        <a:solidFill>
                          <a:srgbClr val="FFFFFF"/>
                        </a:solidFill>
                        <a:effectLst/>
                        <a:uLnTx/>
                        <a:uFillTx/>
                        <a:latin typeface="Arial"/>
                        <a:ea typeface="+mn-ea"/>
                        <a:cs typeface="+mn-cs"/>
                      </a:endParaRPr>
                    </a:p>
                  </a:txBody>
                  <a:tcPr anchor="ctr">
                    <a:lnL w="1905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 3)</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mpd="sng">
                      <a:noFill/>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9281830"/>
                  </a:ext>
                </a:extLst>
              </a:tr>
              <a:tr h="379476">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lang="en-US" altLang="ko-KR" sz="1000" b="1" kern="1200" dirty="0">
                          <a:solidFill>
                            <a:schemeClr val="bg1"/>
                          </a:solidFill>
                          <a:latin typeface="Arial"/>
                          <a:ea typeface="+mn-ea"/>
                          <a:cs typeface="+mn-cs"/>
                        </a:rPr>
                        <a:t>Nutanix AHV</a:t>
                      </a:r>
                      <a:endParaRPr lang="ko-KR" altLang="en-US" sz="10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a:t>
                      </a:r>
                      <a:endParaRPr kumimoji="0" lang="ko-KR" altLang="en-US" sz="3200" b="1" i="0" u="none" strike="noStrike" kern="1200" cap="none" spc="0" normalizeH="0" baseline="0" noProof="0" dirty="0">
                        <a:ln>
                          <a:noFill/>
                        </a:ln>
                        <a:solidFill>
                          <a:srgbClr val="FFFFFF"/>
                        </a:solidFill>
                        <a:effectLst/>
                        <a:uLnTx/>
                        <a:uFillTx/>
                        <a:latin typeface="Arial"/>
                        <a:ea typeface="+mn-ea"/>
                        <a:cs typeface="+mn-cs"/>
                      </a:endParaRPr>
                    </a:p>
                  </a:txBody>
                  <a:tcPr anchor="ctr">
                    <a:lnL w="1905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 3)</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mpd="sng">
                      <a:noFill/>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671861"/>
                  </a:ext>
                </a:extLst>
              </a:tr>
              <a:tr h="379476">
                <a:tc>
                  <a:txBody>
                    <a:bodyPr/>
                    <a:lstStyle/>
                    <a:p>
                      <a:pPr marL="0" algn="ctr" defTabSz="686030" rtl="0" eaLnBrk="1" latinLnBrk="0" hangingPunct="1">
                        <a:lnSpc>
                          <a:spcPct val="90000"/>
                        </a:lnSpc>
                      </a:pPr>
                      <a:r>
                        <a:rPr lang="en-US" altLang="ko-KR" sz="1000" b="1" kern="1200" dirty="0">
                          <a:solidFill>
                            <a:schemeClr val="bg1"/>
                          </a:solidFill>
                          <a:latin typeface="Arial"/>
                          <a:ea typeface="+mn-ea"/>
                          <a:cs typeface="+mn-cs"/>
                        </a:rPr>
                        <a:t>KVM(RHEV)</a:t>
                      </a:r>
                    </a:p>
                    <a:p>
                      <a:pPr marL="0" algn="ctr" defTabSz="686030" rtl="0" eaLnBrk="1" latinLnBrk="0" hangingPunct="1">
                        <a:lnSpc>
                          <a:spcPct val="90000"/>
                        </a:lnSpc>
                      </a:pPr>
                      <a:r>
                        <a:rPr lang="ko-KR" altLang="en-US" sz="1000" b="1" kern="1200" dirty="0">
                          <a:solidFill>
                            <a:schemeClr val="bg1"/>
                          </a:solidFill>
                          <a:latin typeface="Arial"/>
                          <a:ea typeface="+mn-ea"/>
                          <a:cs typeface="+mn-cs"/>
                        </a:rPr>
                        <a:t>또는 </a:t>
                      </a:r>
                      <a:r>
                        <a:rPr lang="en-US" altLang="ko-KR" sz="1000" b="1" kern="1200" dirty="0">
                          <a:solidFill>
                            <a:schemeClr val="bg1"/>
                          </a:solidFill>
                          <a:latin typeface="Arial"/>
                          <a:ea typeface="+mn-ea"/>
                          <a:cs typeface="+mn-cs"/>
                        </a:rPr>
                        <a:t>Citrix</a:t>
                      </a:r>
                      <a:endParaRPr lang="ko-KR" altLang="en-US" sz="10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a:t>
                      </a:r>
                      <a:endParaRPr kumimoji="0" lang="ko-KR" altLang="en-US" sz="3200" b="1" i="0" u="none" strike="noStrike" kern="1200" cap="none" spc="0" normalizeH="0" baseline="0" noProof="0" dirty="0">
                        <a:ln>
                          <a:noFill/>
                        </a:ln>
                        <a:solidFill>
                          <a:srgbClr val="FFFFFF"/>
                        </a:solidFill>
                        <a:effectLst/>
                        <a:uLnTx/>
                        <a:uFillTx/>
                        <a:latin typeface="Arial"/>
                        <a:ea typeface="+mn-ea"/>
                        <a:cs typeface="+mn-cs"/>
                      </a:endParaRPr>
                    </a:p>
                  </a:txBody>
                  <a:tcPr anchor="ctr">
                    <a:lnL w="1905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 3)</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mpd="sng">
                      <a:noFill/>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9507353"/>
                  </a:ext>
                </a:extLst>
              </a:tr>
              <a:tr h="379476">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lang="en-US" altLang="ko-KR" sz="1000" b="1" kern="1200" dirty="0">
                          <a:solidFill>
                            <a:schemeClr val="bg1"/>
                          </a:solidFill>
                          <a:latin typeface="Arial"/>
                          <a:ea typeface="+mn-ea"/>
                          <a:cs typeface="+mn-cs"/>
                        </a:rPr>
                        <a:t>Azure</a:t>
                      </a:r>
                      <a:endParaRPr lang="ko-KR" altLang="en-US" sz="10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a:t>
                      </a:r>
                      <a:endParaRPr kumimoji="0" lang="ko-KR" altLang="en-US" sz="3200" b="1" i="0" u="none" strike="noStrike" kern="1200" cap="none" spc="0" normalizeH="0" baseline="0" noProof="0" dirty="0">
                        <a:ln>
                          <a:noFill/>
                        </a:ln>
                        <a:solidFill>
                          <a:srgbClr val="FFFFFF"/>
                        </a:solidFill>
                        <a:effectLst/>
                        <a:uLnTx/>
                        <a:uFillTx/>
                        <a:latin typeface="Arial"/>
                        <a:ea typeface="+mn-ea"/>
                        <a:cs typeface="+mn-cs"/>
                      </a:endParaRPr>
                    </a:p>
                  </a:txBody>
                  <a:tcPr anchor="ctr">
                    <a:lnL w="1905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 3)</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mpd="sng">
                      <a:noFill/>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2731573"/>
                  </a:ext>
                </a:extLst>
              </a:tr>
              <a:tr h="379476">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lang="en-US" altLang="ko-KR" sz="1000" b="1" kern="1200" dirty="0">
                          <a:solidFill>
                            <a:schemeClr val="bg1"/>
                          </a:solidFill>
                          <a:latin typeface="Arial"/>
                          <a:ea typeface="+mn-ea"/>
                          <a:cs typeface="+mn-cs"/>
                        </a:rPr>
                        <a:t>AWS</a:t>
                      </a:r>
                      <a:endParaRPr lang="ko-KR" altLang="en-US" sz="10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a:t>
                      </a:r>
                      <a:endParaRPr kumimoji="0" lang="ko-KR" altLang="en-US" sz="3200" b="1" i="0" u="none" strike="noStrike" kern="1200" cap="none" spc="0" normalizeH="0" baseline="0" noProof="0" dirty="0">
                        <a:ln>
                          <a:noFill/>
                        </a:ln>
                        <a:solidFill>
                          <a:srgbClr val="FFFFFF"/>
                        </a:solidFill>
                        <a:effectLst/>
                        <a:uLnTx/>
                        <a:uFillTx/>
                        <a:latin typeface="Arial"/>
                        <a:ea typeface="+mn-ea"/>
                        <a:cs typeface="+mn-cs"/>
                      </a:endParaRPr>
                    </a:p>
                  </a:txBody>
                  <a:tcPr anchor="ctr">
                    <a:lnL w="1905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r>
                        <a:rPr kumimoji="0" lang="en-US" altLang="ko-KR" sz="600" b="1" i="0" u="none" strike="noStrike" kern="1200" cap="none" spc="0" normalizeH="0" baseline="0" noProof="0" dirty="0">
                          <a:ln>
                            <a:noFill/>
                          </a:ln>
                          <a:solidFill>
                            <a:srgbClr val="FFFFFF"/>
                          </a:solidFill>
                          <a:effectLst/>
                          <a:uLnTx/>
                          <a:uFillTx/>
                          <a:latin typeface="Arial"/>
                          <a:ea typeface="+mn-ea"/>
                          <a:cs typeface="+mn-cs"/>
                        </a:rPr>
                        <a:t>2), 3)</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6030" rtl="0" eaLnBrk="1" fontAlgn="auto" latinLnBrk="0" hangingPunct="1">
                        <a:lnSpc>
                          <a:spcPct val="9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Arial"/>
                          <a:ea typeface="+mn-ea"/>
                          <a:cs typeface="+mn-cs"/>
                        </a:rPr>
                        <a:t>O</a:t>
                      </a:r>
                      <a:endParaRPr kumimoji="0" lang="ko-KR" altLang="en-US" sz="1400" b="1" i="0" u="none" strike="noStrike" kern="1200" cap="none" spc="0" normalizeH="0" baseline="0" noProof="0" dirty="0">
                        <a:ln>
                          <a:noFill/>
                        </a:ln>
                        <a:solidFill>
                          <a:srgbClr val="FFFFFF"/>
                        </a:solidFill>
                        <a:effectLst/>
                        <a:uLnTx/>
                        <a:uFillTx/>
                        <a:latin typeface="Arial"/>
                        <a:ea typeface="+mn-ea"/>
                        <a:cs typeface="+mn-cs"/>
                      </a:endParaRPr>
                    </a:p>
                  </a:txBody>
                  <a:tcPr anchor="ctr">
                    <a:lnL w="12700" cap="flat" cmpd="sng" algn="ctr">
                      <a:solidFill>
                        <a:srgbClr val="9D9D9C"/>
                      </a:solidFill>
                      <a:prstDash val="solid"/>
                      <a:round/>
                      <a:headEnd type="none" w="med" len="med"/>
                      <a:tailEnd type="none" w="med" len="med"/>
                    </a:lnL>
                    <a:lnR w="12700" cmpd="sng">
                      <a:noFill/>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5893222"/>
                  </a:ext>
                </a:extLst>
              </a:tr>
              <a:tr h="469445">
                <a:tc gridSpan="8">
                  <a:txBody>
                    <a:bodyPr/>
                    <a:lstStyle/>
                    <a:p>
                      <a:pPr marL="0" algn="l" defTabSz="686030" rtl="0" eaLnBrk="1" latinLnBrk="0" hangingPunct="1">
                        <a:lnSpc>
                          <a:spcPct val="90000"/>
                        </a:lnSpc>
                      </a:pPr>
                      <a:r>
                        <a:rPr lang="en-US" altLang="ko-KR" sz="1000" b="1" kern="1200" dirty="0">
                          <a:solidFill>
                            <a:schemeClr val="bg1"/>
                          </a:solidFill>
                          <a:latin typeface="Arial"/>
                          <a:ea typeface="+mn-ea"/>
                          <a:cs typeface="+mn-cs"/>
                        </a:rPr>
                        <a:t>1) Veeam </a:t>
                      </a:r>
                      <a:r>
                        <a:rPr lang="ko-KR" altLang="en-US" sz="1000" b="1" kern="1200" dirty="0">
                          <a:solidFill>
                            <a:schemeClr val="bg1"/>
                          </a:solidFill>
                          <a:latin typeface="Arial"/>
                          <a:ea typeface="+mn-ea"/>
                          <a:cs typeface="+mn-cs"/>
                        </a:rPr>
                        <a:t>전용 복구</a:t>
                      </a:r>
                      <a:r>
                        <a:rPr lang="en-US" altLang="ko-KR" sz="1000" b="1" kern="1200" dirty="0">
                          <a:solidFill>
                            <a:schemeClr val="bg1"/>
                          </a:solidFill>
                          <a:latin typeface="Arial"/>
                          <a:ea typeface="+mn-ea"/>
                          <a:cs typeface="+mn-cs"/>
                        </a:rPr>
                        <a:t>(ISO)</a:t>
                      </a:r>
                      <a:r>
                        <a:rPr lang="ko-KR" altLang="en-US" sz="1000" b="1" kern="1200" dirty="0">
                          <a:solidFill>
                            <a:schemeClr val="bg1"/>
                          </a:solidFill>
                          <a:latin typeface="Arial"/>
                          <a:ea typeface="+mn-ea"/>
                          <a:cs typeface="+mn-cs"/>
                        </a:rPr>
                        <a:t>로 부팅 후 </a:t>
                      </a:r>
                      <a:r>
                        <a:rPr lang="en-US" altLang="ko-KR" sz="1000" b="1" kern="1200" dirty="0">
                          <a:solidFill>
                            <a:schemeClr val="bg1"/>
                          </a:solidFill>
                          <a:latin typeface="Arial"/>
                          <a:ea typeface="+mn-ea"/>
                          <a:cs typeface="+mn-cs"/>
                        </a:rPr>
                        <a:t>OS </a:t>
                      </a:r>
                      <a:r>
                        <a:rPr lang="ko-KR" altLang="en-US" sz="1000" b="1" kern="1200" dirty="0">
                          <a:solidFill>
                            <a:schemeClr val="bg1"/>
                          </a:solidFill>
                          <a:latin typeface="Arial"/>
                          <a:ea typeface="+mn-ea"/>
                          <a:cs typeface="+mn-cs"/>
                        </a:rPr>
                        <a:t>복구 수행 </a:t>
                      </a:r>
                      <a:r>
                        <a:rPr lang="en-US" altLang="ko-KR" sz="1000" b="1" kern="1200" dirty="0">
                          <a:solidFill>
                            <a:schemeClr val="bg1"/>
                          </a:solidFill>
                          <a:latin typeface="Arial"/>
                          <a:ea typeface="+mn-ea"/>
                          <a:cs typeface="+mn-cs"/>
                        </a:rPr>
                        <a:t>(</a:t>
                      </a:r>
                      <a:r>
                        <a:rPr lang="ko-KR" altLang="en-US" sz="1000" b="1" kern="1200" dirty="0">
                          <a:solidFill>
                            <a:schemeClr val="bg1"/>
                          </a:solidFill>
                          <a:latin typeface="Arial"/>
                          <a:ea typeface="+mn-ea"/>
                          <a:cs typeface="+mn-cs"/>
                        </a:rPr>
                        <a:t>물리 서버 복구와 동일 방식</a:t>
                      </a:r>
                      <a:r>
                        <a:rPr lang="en-US" altLang="ko-KR" sz="1000" b="1" kern="1200" dirty="0">
                          <a:solidFill>
                            <a:schemeClr val="bg1"/>
                          </a:solidFill>
                          <a:latin typeface="Arial"/>
                          <a:ea typeface="+mn-ea"/>
                          <a:cs typeface="+mn-cs"/>
                        </a:rPr>
                        <a:t>)</a:t>
                      </a:r>
                    </a:p>
                    <a:p>
                      <a:pPr marL="0" marR="0" lvl="0" indent="0" algn="l" defTabSz="686030" rtl="0" eaLnBrk="1" fontAlgn="auto" latinLnBrk="0" hangingPunct="1">
                        <a:lnSpc>
                          <a:spcPct val="90000"/>
                        </a:lnSpc>
                        <a:spcBef>
                          <a:spcPts val="0"/>
                        </a:spcBef>
                        <a:spcAft>
                          <a:spcPts val="0"/>
                        </a:spcAft>
                        <a:buClrTx/>
                        <a:buSzTx/>
                        <a:buFontTx/>
                        <a:buNone/>
                        <a:tabLst/>
                        <a:defRPr/>
                      </a:pPr>
                      <a:r>
                        <a:rPr lang="en-US" altLang="ko-KR" sz="1000" b="1" kern="1200" dirty="0">
                          <a:solidFill>
                            <a:schemeClr val="bg1"/>
                          </a:solidFill>
                          <a:latin typeface="Arial"/>
                          <a:ea typeface="+mn-ea"/>
                          <a:cs typeface="+mn-cs"/>
                        </a:rPr>
                        <a:t>2) VM</a:t>
                      </a:r>
                      <a:r>
                        <a:rPr lang="ko-KR" altLang="en-US" sz="1000" b="1" kern="1200" dirty="0">
                          <a:solidFill>
                            <a:schemeClr val="bg1"/>
                          </a:solidFill>
                          <a:latin typeface="Arial"/>
                          <a:ea typeface="+mn-ea"/>
                          <a:cs typeface="+mn-cs"/>
                        </a:rPr>
                        <a:t>에 에이전트 설치 후 </a:t>
                      </a:r>
                      <a:r>
                        <a:rPr lang="en-US" altLang="ko-KR" sz="1000" b="1" kern="1200" dirty="0">
                          <a:solidFill>
                            <a:schemeClr val="bg1"/>
                          </a:solidFill>
                          <a:latin typeface="Arial"/>
                          <a:ea typeface="+mn-ea"/>
                          <a:cs typeface="+mn-cs"/>
                        </a:rPr>
                        <a:t>Veeam </a:t>
                      </a:r>
                      <a:r>
                        <a:rPr lang="ko-KR" altLang="en-US" sz="1000" b="1" kern="1200" dirty="0">
                          <a:solidFill>
                            <a:schemeClr val="bg1"/>
                          </a:solidFill>
                          <a:latin typeface="Arial"/>
                          <a:ea typeface="+mn-ea"/>
                          <a:cs typeface="+mn-cs"/>
                        </a:rPr>
                        <a:t>전용 복구</a:t>
                      </a:r>
                      <a:r>
                        <a:rPr lang="en-US" altLang="ko-KR" sz="1000" b="1" kern="1200" dirty="0">
                          <a:solidFill>
                            <a:schemeClr val="bg1"/>
                          </a:solidFill>
                          <a:latin typeface="Arial"/>
                          <a:ea typeface="+mn-ea"/>
                          <a:cs typeface="+mn-cs"/>
                        </a:rPr>
                        <a:t>(ISO)</a:t>
                      </a:r>
                      <a:r>
                        <a:rPr lang="ko-KR" altLang="en-US" sz="1000" b="1" kern="1200" dirty="0">
                          <a:solidFill>
                            <a:schemeClr val="bg1"/>
                          </a:solidFill>
                          <a:latin typeface="Arial"/>
                          <a:ea typeface="+mn-ea"/>
                          <a:cs typeface="+mn-cs"/>
                        </a:rPr>
                        <a:t>로 부팅 후 </a:t>
                      </a:r>
                      <a:r>
                        <a:rPr lang="en-US" altLang="ko-KR" sz="1000" b="1" kern="1200" dirty="0">
                          <a:solidFill>
                            <a:schemeClr val="bg1"/>
                          </a:solidFill>
                          <a:latin typeface="Arial"/>
                          <a:ea typeface="+mn-ea"/>
                          <a:cs typeface="+mn-cs"/>
                        </a:rPr>
                        <a:t>OS </a:t>
                      </a:r>
                      <a:r>
                        <a:rPr lang="ko-KR" altLang="en-US" sz="1000" b="1" kern="1200" dirty="0">
                          <a:solidFill>
                            <a:schemeClr val="bg1"/>
                          </a:solidFill>
                          <a:latin typeface="Arial"/>
                          <a:ea typeface="+mn-ea"/>
                          <a:cs typeface="+mn-cs"/>
                        </a:rPr>
                        <a:t>복구 수행 </a:t>
                      </a:r>
                      <a:r>
                        <a:rPr lang="en-US" altLang="ko-KR" sz="1000" b="1" kern="1200" dirty="0">
                          <a:solidFill>
                            <a:schemeClr val="bg1"/>
                          </a:solidFill>
                          <a:latin typeface="Arial"/>
                          <a:ea typeface="+mn-ea"/>
                          <a:cs typeface="+mn-cs"/>
                        </a:rPr>
                        <a:t>(</a:t>
                      </a:r>
                      <a:r>
                        <a:rPr lang="ko-KR" altLang="en-US" sz="1000" b="1" kern="1200" dirty="0">
                          <a:solidFill>
                            <a:schemeClr val="bg1"/>
                          </a:solidFill>
                          <a:latin typeface="Arial"/>
                          <a:ea typeface="+mn-ea"/>
                          <a:cs typeface="+mn-cs"/>
                        </a:rPr>
                        <a:t>물리 서버 복구와 동일 방식</a:t>
                      </a:r>
                      <a:r>
                        <a:rPr lang="en-US" altLang="ko-KR" sz="1000" b="1" kern="1200" dirty="0">
                          <a:solidFill>
                            <a:schemeClr val="bg1"/>
                          </a:solidFill>
                          <a:latin typeface="Arial"/>
                          <a:ea typeface="+mn-ea"/>
                          <a:cs typeface="+mn-cs"/>
                        </a:rPr>
                        <a:t>)</a:t>
                      </a:r>
                    </a:p>
                    <a:p>
                      <a:pPr marL="0" marR="0" lvl="0" indent="0" algn="l" defTabSz="686030" rtl="0" eaLnBrk="1" fontAlgn="auto" latinLnBrk="0" hangingPunct="1">
                        <a:lnSpc>
                          <a:spcPct val="90000"/>
                        </a:lnSpc>
                        <a:spcBef>
                          <a:spcPts val="0"/>
                        </a:spcBef>
                        <a:spcAft>
                          <a:spcPts val="0"/>
                        </a:spcAft>
                        <a:buClrTx/>
                        <a:buSzTx/>
                        <a:buFontTx/>
                        <a:buNone/>
                        <a:tabLst/>
                        <a:defRPr/>
                      </a:pPr>
                      <a:r>
                        <a:rPr lang="en-US" altLang="ko-KR" sz="1000" b="1" kern="1200" dirty="0">
                          <a:solidFill>
                            <a:schemeClr val="bg1"/>
                          </a:solidFill>
                          <a:latin typeface="Arial"/>
                          <a:ea typeface="+mn-ea"/>
                          <a:cs typeface="+mn-cs"/>
                        </a:rPr>
                        <a:t>3) VMDK </a:t>
                      </a:r>
                      <a:r>
                        <a:rPr lang="ko-KR" altLang="en-US" sz="1000" b="1" kern="1200" dirty="0">
                          <a:solidFill>
                            <a:schemeClr val="bg1"/>
                          </a:solidFill>
                          <a:latin typeface="Arial"/>
                          <a:ea typeface="+mn-ea"/>
                          <a:cs typeface="+mn-cs"/>
                        </a:rPr>
                        <a:t>포맷으로 </a:t>
                      </a:r>
                      <a:r>
                        <a:rPr lang="en-US" altLang="ko-KR" sz="1000" b="1" kern="1200" dirty="0">
                          <a:solidFill>
                            <a:schemeClr val="bg1"/>
                          </a:solidFill>
                          <a:latin typeface="Arial"/>
                          <a:ea typeface="+mn-ea"/>
                          <a:cs typeface="+mn-cs"/>
                        </a:rPr>
                        <a:t>Export </a:t>
                      </a:r>
                      <a:r>
                        <a:rPr lang="ko-KR" altLang="en-US" sz="1000" b="1" kern="1200" dirty="0">
                          <a:solidFill>
                            <a:schemeClr val="bg1"/>
                          </a:solidFill>
                          <a:latin typeface="Arial"/>
                          <a:ea typeface="+mn-ea"/>
                          <a:cs typeface="+mn-cs"/>
                        </a:rPr>
                        <a:t>후 해당 가상화 포맷으로 변환</a:t>
                      </a:r>
                      <a:endParaRPr lang="en-US" altLang="ko-KR" sz="1000" b="1" kern="1200" dirty="0">
                        <a:solidFill>
                          <a:schemeClr val="bg1"/>
                        </a:solidFill>
                        <a:latin typeface="Arial"/>
                        <a:ea typeface="+mn-ea"/>
                        <a:cs typeface="+mn-cs"/>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hMerge="1">
                  <a:txBody>
                    <a:bodyPr/>
                    <a:lstStyle/>
                    <a:p>
                      <a:pPr marL="0" algn="ctr" defTabSz="686030" rtl="0" eaLnBrk="1" latinLnBrk="0" hangingPunct="1">
                        <a:lnSpc>
                          <a:spcPct val="90000"/>
                        </a:lnSpc>
                      </a:pPr>
                      <a:endParaRPr lang="ko-KR" altLang="en-US" sz="1400" b="1" kern="1200" dirty="0">
                        <a:solidFill>
                          <a:schemeClr val="bg1"/>
                        </a:solidFill>
                        <a:latin typeface="Arial"/>
                        <a:ea typeface="+mn-ea"/>
                        <a:cs typeface="+mn-cs"/>
                      </a:endParaRPr>
                    </a:p>
                  </a:txBody>
                  <a:tcPr>
                    <a:lnL w="1905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algn="ctr" defTabSz="686030" rtl="0" eaLnBrk="1" latinLnBrk="0" hangingPunct="1">
                        <a:lnSpc>
                          <a:spcPct val="90000"/>
                        </a:lnSpc>
                      </a:pPr>
                      <a:endParaRPr lang="ko-KR" altLang="en-US" sz="1400" b="1" kern="1200" dirty="0">
                        <a:solidFill>
                          <a:schemeClr val="bg1"/>
                        </a:solidFill>
                        <a:latin typeface="Arial"/>
                        <a:ea typeface="+mn-ea"/>
                        <a:cs typeface="+mn-cs"/>
                      </a:endParaRPr>
                    </a:p>
                  </a:txBody>
                  <a:tcP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algn="ctr" defTabSz="686030" rtl="0" eaLnBrk="1" latinLnBrk="0" hangingPunct="1">
                        <a:lnSpc>
                          <a:spcPct val="90000"/>
                        </a:lnSpc>
                      </a:pPr>
                      <a:endParaRPr lang="ko-KR" altLang="en-US" sz="1400" b="1" kern="1200" dirty="0">
                        <a:solidFill>
                          <a:schemeClr val="bg1"/>
                        </a:solidFill>
                        <a:latin typeface="Arial"/>
                        <a:ea typeface="+mn-ea"/>
                        <a:cs typeface="+mn-cs"/>
                      </a:endParaRPr>
                    </a:p>
                  </a:txBody>
                  <a:tcP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algn="ctr" defTabSz="686030" rtl="0" eaLnBrk="1" latinLnBrk="0" hangingPunct="1">
                        <a:lnSpc>
                          <a:spcPct val="90000"/>
                        </a:lnSpc>
                      </a:pPr>
                      <a:endParaRPr lang="ko-KR" altLang="en-US" sz="1400" b="1" kern="1200" dirty="0">
                        <a:solidFill>
                          <a:schemeClr val="bg1"/>
                        </a:solidFill>
                        <a:latin typeface="Arial"/>
                        <a:ea typeface="+mn-ea"/>
                        <a:cs typeface="+mn-cs"/>
                      </a:endParaRPr>
                    </a:p>
                  </a:txBody>
                  <a:tcP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algn="ctr" defTabSz="686030" rtl="0" eaLnBrk="1" latinLnBrk="0" hangingPunct="1">
                        <a:lnSpc>
                          <a:spcPct val="90000"/>
                        </a:lnSpc>
                      </a:pPr>
                      <a:endParaRPr lang="ko-KR" altLang="en-US" sz="1400" b="1" kern="1200" dirty="0">
                        <a:solidFill>
                          <a:schemeClr val="bg1"/>
                        </a:solidFill>
                        <a:latin typeface="Arial"/>
                        <a:ea typeface="+mn-ea"/>
                        <a:cs typeface="+mn-cs"/>
                      </a:endParaRPr>
                    </a:p>
                  </a:txBody>
                  <a:tcP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algn="ctr" defTabSz="686030" rtl="0" eaLnBrk="1" latinLnBrk="0" hangingPunct="1">
                        <a:lnSpc>
                          <a:spcPct val="90000"/>
                        </a:lnSpc>
                      </a:pPr>
                      <a:endParaRPr lang="ko-KR" altLang="en-US" sz="1400" b="1" kern="1200" dirty="0">
                        <a:solidFill>
                          <a:schemeClr val="bg1"/>
                        </a:solidFill>
                        <a:latin typeface="Arial"/>
                        <a:ea typeface="+mn-ea"/>
                        <a:cs typeface="+mn-cs"/>
                      </a:endParaRPr>
                    </a:p>
                  </a:txBody>
                  <a:tcP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marL="0" algn="ctr" defTabSz="686030" rtl="0" eaLnBrk="1" latinLnBrk="0" hangingPunct="1">
                        <a:lnSpc>
                          <a:spcPct val="90000"/>
                        </a:lnSpc>
                      </a:pPr>
                      <a:endParaRPr lang="ko-KR" altLang="en-US" sz="1400" b="1" kern="1200" dirty="0">
                        <a:solidFill>
                          <a:schemeClr val="bg1"/>
                        </a:solidFill>
                        <a:latin typeface="Arial"/>
                        <a:ea typeface="+mn-ea"/>
                        <a:cs typeface="+mn-cs"/>
                      </a:endParaRPr>
                    </a:p>
                  </a:txBody>
                  <a:tcPr>
                    <a:lnL w="12700" cap="flat" cmpd="sng" algn="ctr">
                      <a:solidFill>
                        <a:srgbClr val="9D9D9C"/>
                      </a:solidFill>
                      <a:prstDash val="solid"/>
                      <a:round/>
                      <a:headEnd type="none" w="med" len="med"/>
                      <a:tailEnd type="none" w="med" len="med"/>
                    </a:lnL>
                    <a:lnR w="12700" cmpd="sng">
                      <a:noFill/>
                    </a:lnR>
                    <a:lnT w="12700" cap="flat" cmpd="sng" algn="ctr">
                      <a:solidFill>
                        <a:srgbClr val="9D9D9C"/>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65587517"/>
                  </a:ext>
                </a:extLst>
              </a:tr>
            </a:tbl>
          </a:graphicData>
        </a:graphic>
      </p:graphicFrame>
      <p:sp>
        <p:nvSpPr>
          <p:cNvPr id="7" name="TextBox 6">
            <a:extLst>
              <a:ext uri="{FF2B5EF4-FFF2-40B4-BE49-F238E27FC236}">
                <a16:creationId xmlns:a16="http://schemas.microsoft.com/office/drawing/2014/main" id="{63B95BF0-DE0A-47A0-AD2F-9088826C4C59}"/>
              </a:ext>
            </a:extLst>
          </p:cNvPr>
          <p:cNvSpPr txBox="1"/>
          <p:nvPr/>
        </p:nvSpPr>
        <p:spPr>
          <a:xfrm>
            <a:off x="977704" y="1295400"/>
            <a:ext cx="527539" cy="246221"/>
          </a:xfrm>
          <a:prstGeom prst="rect">
            <a:avLst/>
          </a:prstGeom>
        </p:spPr>
        <p:txBody>
          <a:bodyPr wrap="square" rtlCol="0" anchor="ctr">
            <a:spAutoFit/>
          </a:bodyPr>
          <a:lstStyle/>
          <a:p>
            <a:pPr algn="ctr"/>
            <a:r>
              <a:rPr lang="ko-KR" altLang="en-US" sz="1000" b="1" dirty="0">
                <a:solidFill>
                  <a:schemeClr val="bg1"/>
                </a:solidFill>
              </a:rPr>
              <a:t>대상</a:t>
            </a:r>
          </a:p>
        </p:txBody>
      </p:sp>
      <p:sp>
        <p:nvSpPr>
          <p:cNvPr id="33" name="TextBox 32">
            <a:extLst>
              <a:ext uri="{FF2B5EF4-FFF2-40B4-BE49-F238E27FC236}">
                <a16:creationId xmlns:a16="http://schemas.microsoft.com/office/drawing/2014/main" id="{90BEAEC4-9362-4565-B14F-1EB88BDEF2A4}"/>
              </a:ext>
            </a:extLst>
          </p:cNvPr>
          <p:cNvSpPr txBox="1"/>
          <p:nvPr/>
        </p:nvSpPr>
        <p:spPr>
          <a:xfrm>
            <a:off x="360000" y="1418510"/>
            <a:ext cx="527539" cy="246221"/>
          </a:xfrm>
          <a:prstGeom prst="rect">
            <a:avLst/>
          </a:prstGeom>
        </p:spPr>
        <p:txBody>
          <a:bodyPr wrap="square" rtlCol="0" anchor="ctr">
            <a:spAutoFit/>
          </a:bodyPr>
          <a:lstStyle/>
          <a:p>
            <a:pPr algn="ctr"/>
            <a:r>
              <a:rPr lang="ko-KR" altLang="en-US" sz="1000" b="1" dirty="0">
                <a:solidFill>
                  <a:schemeClr val="bg1"/>
                </a:solidFill>
              </a:rPr>
              <a:t>원본</a:t>
            </a:r>
          </a:p>
        </p:txBody>
      </p:sp>
    </p:spTree>
    <p:extLst>
      <p:ext uri="{BB962C8B-B14F-4D97-AF65-F5344CB8AC3E}">
        <p14:creationId xmlns:p14="http://schemas.microsoft.com/office/powerpoint/2010/main" val="312970181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6266D9-3982-4B55-9C39-758521FBE74F}"/>
              </a:ext>
            </a:extLst>
          </p:cNvPr>
          <p:cNvSpPr>
            <a:spLocks noGrp="1"/>
          </p:cNvSpPr>
          <p:nvPr>
            <p:ph type="title"/>
          </p:nvPr>
        </p:nvSpPr>
        <p:spPr/>
        <p:txBody>
          <a:bodyPr/>
          <a:lstStyle/>
          <a:p>
            <a:r>
              <a:rPr lang="en-US" altLang="ko-KR" dirty="0"/>
              <a:t>Secure </a:t>
            </a:r>
            <a:r>
              <a:rPr lang="en-US" altLang="ko-KR"/>
              <a:t>Linux </a:t>
            </a:r>
            <a:r>
              <a:rPr lang="ko-KR" altLang="en-US" dirty="0"/>
              <a:t>저장소</a:t>
            </a:r>
          </a:p>
        </p:txBody>
      </p:sp>
      <p:sp>
        <p:nvSpPr>
          <p:cNvPr id="42" name="Content Placeholder 1">
            <a:extLst>
              <a:ext uri="{FF2B5EF4-FFF2-40B4-BE49-F238E27FC236}">
                <a16:creationId xmlns:a16="http://schemas.microsoft.com/office/drawing/2014/main" id="{228FD5A6-0D2E-4448-B375-7C1F0C705A81}"/>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해커 또는 </a:t>
            </a:r>
            <a:r>
              <a:rPr lang="ko-KR" altLang="en-US" sz="1400" b="1" dirty="0" err="1">
                <a:solidFill>
                  <a:schemeClr val="bg1"/>
                </a:solidFill>
                <a:latin typeface="맑은 고딕" panose="020B0503020000020004" pitchFamily="50" charset="-127"/>
                <a:ea typeface="맑은 고딕" panose="020B0503020000020004" pitchFamily="50" charset="-127"/>
              </a:rPr>
              <a:t>랜섬웨어로부터</a:t>
            </a:r>
            <a:r>
              <a:rPr lang="ko-KR" altLang="en-US" sz="1400" b="1" dirty="0">
                <a:solidFill>
                  <a:schemeClr val="bg1"/>
                </a:solidFill>
                <a:latin typeface="맑은 고딕" panose="020B0503020000020004" pitchFamily="50" charset="-127"/>
                <a:ea typeface="맑은 고딕" panose="020B0503020000020004" pitchFamily="50" charset="-127"/>
              </a:rPr>
              <a:t> 데이터를 안전하게 보관</a:t>
            </a:r>
            <a:r>
              <a:rPr lang="en-US" altLang="ko-KR" sz="1400" b="1" dirty="0">
                <a:solidFill>
                  <a:schemeClr val="bg1"/>
                </a:solidFill>
                <a:latin typeface="맑은 고딕" panose="020B0503020000020004" pitchFamily="50" charset="-127"/>
                <a:ea typeface="맑은 고딕" panose="020B0503020000020004" pitchFamily="50" charset="-127"/>
              </a:rPr>
              <a:t>.</a:t>
            </a:r>
          </a:p>
          <a:p>
            <a:pPr marL="0" lvl="0" indent="0" algn="ctr">
              <a:buNone/>
              <a:defRPr/>
            </a:pPr>
            <a:r>
              <a:rPr lang="ko-KR" altLang="en-US" sz="1400" b="1" dirty="0">
                <a:solidFill>
                  <a:srgbClr val="00B492"/>
                </a:solidFill>
                <a:latin typeface="맑은 고딕" panose="020B0503020000020004" pitchFamily="50" charset="-127"/>
                <a:ea typeface="맑은 고딕" panose="020B0503020000020004" pitchFamily="50" charset="-127"/>
              </a:rPr>
              <a:t>데이터 변조 및 삭제 방지 기능 제공</a:t>
            </a:r>
            <a:endParaRPr lang="en-US" altLang="ko-KR" sz="1400" b="1" dirty="0">
              <a:solidFill>
                <a:srgbClr val="00B492"/>
              </a:solidFill>
              <a:latin typeface="맑은 고딕" panose="020B0503020000020004" pitchFamily="50" charset="-127"/>
              <a:ea typeface="맑은 고딕" panose="020B0503020000020004" pitchFamily="50" charset="-127"/>
            </a:endParaRPr>
          </a:p>
        </p:txBody>
      </p:sp>
      <p:grpSp>
        <p:nvGrpSpPr>
          <p:cNvPr id="4" name="그룹 3">
            <a:extLst>
              <a:ext uri="{FF2B5EF4-FFF2-40B4-BE49-F238E27FC236}">
                <a16:creationId xmlns:a16="http://schemas.microsoft.com/office/drawing/2014/main" id="{1B7BF355-122E-4E19-8F5B-87CAF835AB45}"/>
              </a:ext>
            </a:extLst>
          </p:cNvPr>
          <p:cNvGrpSpPr/>
          <p:nvPr/>
        </p:nvGrpSpPr>
        <p:grpSpPr>
          <a:xfrm>
            <a:off x="2380459" y="1502750"/>
            <a:ext cx="4383082" cy="3121638"/>
            <a:chOff x="2380459" y="1502750"/>
            <a:chExt cx="4383082" cy="3121638"/>
          </a:xfrm>
        </p:grpSpPr>
        <p:pic>
          <p:nvPicPr>
            <p:cNvPr id="124" name="Рисунок 1" descr="image002">
              <a:extLst>
                <a:ext uri="{FF2B5EF4-FFF2-40B4-BE49-F238E27FC236}">
                  <a16:creationId xmlns:a16="http://schemas.microsoft.com/office/drawing/2014/main" id="{80412DA4-AEB9-414C-82C5-87D6A35E86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459" y="1502750"/>
              <a:ext cx="4383082" cy="312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직사각형 2">
              <a:extLst>
                <a:ext uri="{FF2B5EF4-FFF2-40B4-BE49-F238E27FC236}">
                  <a16:creationId xmlns:a16="http://schemas.microsoft.com/office/drawing/2014/main" id="{028B994C-6EAE-4336-94D1-4A1FDEE925D2}"/>
                </a:ext>
              </a:extLst>
            </p:cNvPr>
            <p:cNvSpPr/>
            <p:nvPr/>
          </p:nvSpPr>
          <p:spPr bwMode="auto">
            <a:xfrm>
              <a:off x="3512875" y="2967038"/>
              <a:ext cx="2756357" cy="276122"/>
            </a:xfrm>
            <a:prstGeom prst="rect">
              <a:avLst/>
            </a:prstGeom>
            <a:no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386999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6266D9-3982-4B55-9C39-758521FBE74F}"/>
              </a:ext>
            </a:extLst>
          </p:cNvPr>
          <p:cNvSpPr>
            <a:spLocks noGrp="1"/>
          </p:cNvSpPr>
          <p:nvPr>
            <p:ph type="title"/>
          </p:nvPr>
        </p:nvSpPr>
        <p:spPr/>
        <p:txBody>
          <a:bodyPr/>
          <a:lstStyle/>
          <a:p>
            <a:r>
              <a:rPr lang="en-US" altLang="ko-KR"/>
              <a:t>CDP</a:t>
            </a:r>
            <a:endParaRPr lang="ko-KR" altLang="en-US" dirty="0"/>
          </a:p>
        </p:txBody>
      </p:sp>
      <p:sp>
        <p:nvSpPr>
          <p:cNvPr id="42" name="Content Placeholder 1">
            <a:extLst>
              <a:ext uri="{FF2B5EF4-FFF2-40B4-BE49-F238E27FC236}">
                <a16:creationId xmlns:a16="http://schemas.microsoft.com/office/drawing/2014/main" id="{228FD5A6-0D2E-4448-B375-7C1F0C705A81}"/>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VMware </a:t>
            </a:r>
            <a:r>
              <a:rPr lang="ko-KR" altLang="en-US" sz="1400" b="1" dirty="0">
                <a:solidFill>
                  <a:schemeClr val="bg1"/>
                </a:solidFill>
                <a:latin typeface="맑은 고딕" panose="020B0503020000020004" pitchFamily="50" charset="-127"/>
                <a:ea typeface="맑은 고딕" panose="020B0503020000020004" pitchFamily="50" charset="-127"/>
              </a:rPr>
              <a:t>기반 </a:t>
            </a:r>
            <a:r>
              <a:rPr lang="en-US" altLang="ko-KR" sz="1400" b="1" dirty="0">
                <a:solidFill>
                  <a:schemeClr val="bg1"/>
                </a:solidFill>
                <a:latin typeface="맑은 고딕" panose="020B0503020000020004" pitchFamily="50" charset="-127"/>
                <a:ea typeface="맑은 고딕" panose="020B0503020000020004" pitchFamily="50" charset="-127"/>
              </a:rPr>
              <a:t>RPO</a:t>
            </a:r>
            <a:r>
              <a:rPr lang="ko-KR" altLang="en-US" sz="1400" b="1" dirty="0">
                <a:solidFill>
                  <a:schemeClr val="bg1"/>
                </a:solidFill>
                <a:latin typeface="맑은 고딕" panose="020B0503020000020004" pitchFamily="50" charset="-127"/>
                <a:ea typeface="맑은 고딕" panose="020B0503020000020004" pitchFamily="50" charset="-127"/>
              </a:rPr>
              <a:t>를 수초 제공하는 완벽한 </a:t>
            </a:r>
            <a:r>
              <a:rPr lang="en-US" altLang="ko-KR" sz="1400" b="1" dirty="0">
                <a:solidFill>
                  <a:schemeClr val="bg1"/>
                </a:solidFill>
                <a:latin typeface="맑은 고딕" panose="020B0503020000020004" pitchFamily="50" charset="-127"/>
                <a:ea typeface="맑은 고딕" panose="020B0503020000020004" pitchFamily="50" charset="-127"/>
              </a:rPr>
              <a:t>CDP </a:t>
            </a:r>
            <a:r>
              <a:rPr lang="ko-KR" altLang="en-US" sz="1400" b="1" dirty="0">
                <a:solidFill>
                  <a:schemeClr val="bg1"/>
                </a:solidFill>
                <a:latin typeface="맑은 고딕" panose="020B0503020000020004" pitchFamily="50" charset="-127"/>
                <a:ea typeface="맑은 고딕" panose="020B0503020000020004" pitchFamily="50" charset="-127"/>
              </a:rPr>
              <a:t>제공</a:t>
            </a:r>
            <a:endParaRPr lang="en-US" altLang="ko-KR" sz="1400" b="1" dirty="0">
              <a:solidFill>
                <a:schemeClr val="bg1"/>
              </a:solidFill>
              <a:latin typeface="맑은 고딕" panose="020B0503020000020004" pitchFamily="50" charset="-127"/>
              <a:ea typeface="맑은 고딕" panose="020B0503020000020004" pitchFamily="50" charset="-127"/>
            </a:endParaRPr>
          </a:p>
          <a:p>
            <a:pPr marL="0" lvl="0" indent="0" algn="ctr">
              <a:buNone/>
              <a:defRPr/>
            </a:pPr>
            <a:r>
              <a:rPr lang="ko-KR" altLang="en-US" sz="1400" b="1" dirty="0">
                <a:solidFill>
                  <a:srgbClr val="00B492"/>
                </a:solidFill>
                <a:latin typeface="맑은 고딕" panose="020B0503020000020004" pitchFamily="50" charset="-127"/>
                <a:ea typeface="맑은 고딕" panose="020B0503020000020004" pitchFamily="50" charset="-127"/>
              </a:rPr>
              <a:t>별도의 라이선스 없이 비즈니스 연속성 유지</a:t>
            </a:r>
            <a:endParaRPr lang="en-US" altLang="ko-KR" sz="1400" b="1" dirty="0">
              <a:solidFill>
                <a:srgbClr val="00B492"/>
              </a:solidFill>
              <a:latin typeface="맑은 고딕" panose="020B0503020000020004" pitchFamily="50" charset="-127"/>
              <a:ea typeface="맑은 고딕" panose="020B0503020000020004" pitchFamily="50" charset="-127"/>
            </a:endParaRPr>
          </a:p>
        </p:txBody>
      </p:sp>
      <p:pic>
        <p:nvPicPr>
          <p:cNvPr id="7" name="Picture 2">
            <a:extLst>
              <a:ext uri="{FF2B5EF4-FFF2-40B4-BE49-F238E27FC236}">
                <a16:creationId xmlns:a16="http://schemas.microsoft.com/office/drawing/2014/main" id="{F1C2F33F-B797-4D7A-81DB-464AEE31AE66}"/>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556023" y="1639567"/>
            <a:ext cx="366372" cy="369332"/>
          </a:xfrm>
          <a:prstGeom prst="rect">
            <a:avLst/>
          </a:prstGeom>
          <a:ln>
            <a:noFill/>
          </a:ln>
        </p:spPr>
      </p:pic>
      <p:pic>
        <p:nvPicPr>
          <p:cNvPr id="8" name="Picture 2">
            <a:extLst>
              <a:ext uri="{FF2B5EF4-FFF2-40B4-BE49-F238E27FC236}">
                <a16:creationId xmlns:a16="http://schemas.microsoft.com/office/drawing/2014/main" id="{1F2AF35E-A1E3-456A-878E-2705564468E4}"/>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629817" y="1722189"/>
            <a:ext cx="366372" cy="369332"/>
          </a:xfrm>
          <a:prstGeom prst="rect">
            <a:avLst/>
          </a:prstGeom>
          <a:ln>
            <a:noFill/>
          </a:ln>
        </p:spPr>
      </p:pic>
      <p:pic>
        <p:nvPicPr>
          <p:cNvPr id="9" name="Picture 2">
            <a:extLst>
              <a:ext uri="{FF2B5EF4-FFF2-40B4-BE49-F238E27FC236}">
                <a16:creationId xmlns:a16="http://schemas.microsoft.com/office/drawing/2014/main" id="{F85B860F-2CBC-4513-98BA-C5487A63FA61}"/>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19165" y="1645709"/>
            <a:ext cx="366372" cy="369332"/>
          </a:xfrm>
          <a:prstGeom prst="rect">
            <a:avLst/>
          </a:prstGeom>
          <a:ln>
            <a:noFill/>
          </a:ln>
        </p:spPr>
      </p:pic>
      <p:pic>
        <p:nvPicPr>
          <p:cNvPr id="10" name="Picture 2">
            <a:extLst>
              <a:ext uri="{FF2B5EF4-FFF2-40B4-BE49-F238E27FC236}">
                <a16:creationId xmlns:a16="http://schemas.microsoft.com/office/drawing/2014/main" id="{10CA2254-9D3E-4F8E-8EE1-8C5EBBD1C3FD}"/>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092959" y="1728331"/>
            <a:ext cx="366372" cy="369332"/>
          </a:xfrm>
          <a:prstGeom prst="rect">
            <a:avLst/>
          </a:prstGeom>
          <a:ln>
            <a:noFill/>
          </a:ln>
        </p:spPr>
      </p:pic>
      <p:pic>
        <p:nvPicPr>
          <p:cNvPr id="11" name="Picture 2">
            <a:extLst>
              <a:ext uri="{FF2B5EF4-FFF2-40B4-BE49-F238E27FC236}">
                <a16:creationId xmlns:a16="http://schemas.microsoft.com/office/drawing/2014/main" id="{1B17553A-60D3-45CB-A90B-E412DD5960BA}"/>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04834" y="1639568"/>
            <a:ext cx="366372" cy="369332"/>
          </a:xfrm>
          <a:prstGeom prst="rect">
            <a:avLst/>
          </a:prstGeom>
          <a:ln>
            <a:noFill/>
          </a:ln>
        </p:spPr>
      </p:pic>
      <p:pic>
        <p:nvPicPr>
          <p:cNvPr id="12" name="Picture 2">
            <a:extLst>
              <a:ext uri="{FF2B5EF4-FFF2-40B4-BE49-F238E27FC236}">
                <a16:creationId xmlns:a16="http://schemas.microsoft.com/office/drawing/2014/main" id="{3EDF590A-9A79-46FF-8D8B-A28F7B980558}"/>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178628" y="1722190"/>
            <a:ext cx="366372" cy="369332"/>
          </a:xfrm>
          <a:prstGeom prst="rect">
            <a:avLst/>
          </a:prstGeom>
          <a:ln>
            <a:noFill/>
          </a:ln>
        </p:spPr>
      </p:pic>
      <p:pic>
        <p:nvPicPr>
          <p:cNvPr id="13" name="Picture 2">
            <a:extLst>
              <a:ext uri="{FF2B5EF4-FFF2-40B4-BE49-F238E27FC236}">
                <a16:creationId xmlns:a16="http://schemas.microsoft.com/office/drawing/2014/main" id="{325E6725-3811-4D0A-9012-D73CD8CA59E4}"/>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629167" y="1639568"/>
            <a:ext cx="366372" cy="369332"/>
          </a:xfrm>
          <a:prstGeom prst="rect">
            <a:avLst/>
          </a:prstGeom>
          <a:ln>
            <a:noFill/>
          </a:ln>
        </p:spPr>
      </p:pic>
      <p:pic>
        <p:nvPicPr>
          <p:cNvPr id="14" name="Picture 2">
            <a:extLst>
              <a:ext uri="{FF2B5EF4-FFF2-40B4-BE49-F238E27FC236}">
                <a16:creationId xmlns:a16="http://schemas.microsoft.com/office/drawing/2014/main" id="{3632E7AE-71E9-4630-8EAB-6FF8518FCFE8}"/>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702961" y="1722190"/>
            <a:ext cx="366372" cy="369332"/>
          </a:xfrm>
          <a:prstGeom prst="rect">
            <a:avLst/>
          </a:prstGeom>
          <a:ln>
            <a:noFill/>
          </a:ln>
        </p:spPr>
      </p:pic>
      <p:sp>
        <p:nvSpPr>
          <p:cNvPr id="15" name="Isosceles Triangle 22">
            <a:extLst>
              <a:ext uri="{FF2B5EF4-FFF2-40B4-BE49-F238E27FC236}">
                <a16:creationId xmlns:a16="http://schemas.microsoft.com/office/drawing/2014/main" id="{D5CE8DAC-214B-47B8-83DD-991363BAD445}"/>
              </a:ext>
            </a:extLst>
          </p:cNvPr>
          <p:cNvSpPr/>
          <p:nvPr/>
        </p:nvSpPr>
        <p:spPr bwMode="auto">
          <a:xfrm rot="10800000">
            <a:off x="260169" y="2562561"/>
            <a:ext cx="1743010"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6" name="Straight Connector 12">
            <a:extLst>
              <a:ext uri="{FF2B5EF4-FFF2-40B4-BE49-F238E27FC236}">
                <a16:creationId xmlns:a16="http://schemas.microsoft.com/office/drawing/2014/main" id="{A1998DC0-74CF-4650-833A-7F53FBF01001}"/>
              </a:ext>
            </a:extLst>
          </p:cNvPr>
          <p:cNvCxnSpPr>
            <a:cxnSpLocks/>
          </p:cNvCxnSpPr>
          <p:nvPr/>
        </p:nvCxnSpPr>
        <p:spPr>
          <a:xfrm flipH="1">
            <a:off x="1130072" y="2997597"/>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17" name="Picture 10">
            <a:extLst>
              <a:ext uri="{FF2B5EF4-FFF2-40B4-BE49-F238E27FC236}">
                <a16:creationId xmlns:a16="http://schemas.microsoft.com/office/drawing/2014/main" id="{29A5E946-7779-400E-9748-61291F867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9595" y="3167476"/>
            <a:ext cx="1140954" cy="313762"/>
          </a:xfrm>
          <a:prstGeom prst="rect">
            <a:avLst/>
          </a:prstGeom>
        </p:spPr>
      </p:pic>
      <p:sp>
        <p:nvSpPr>
          <p:cNvPr id="18" name="Rectangle 19">
            <a:extLst>
              <a:ext uri="{FF2B5EF4-FFF2-40B4-BE49-F238E27FC236}">
                <a16:creationId xmlns:a16="http://schemas.microsoft.com/office/drawing/2014/main" id="{165B1F8E-51DE-4F7E-B026-B87451FC7625}"/>
              </a:ext>
            </a:extLst>
          </p:cNvPr>
          <p:cNvSpPr/>
          <p:nvPr/>
        </p:nvSpPr>
        <p:spPr bwMode="auto">
          <a:xfrm>
            <a:off x="2840419" y="2067663"/>
            <a:ext cx="1320632" cy="34120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Rectangle 21">
            <a:extLst>
              <a:ext uri="{FF2B5EF4-FFF2-40B4-BE49-F238E27FC236}">
                <a16:creationId xmlns:a16="http://schemas.microsoft.com/office/drawing/2014/main" id="{4D3152AC-FC3E-41B4-8535-8123262B623F}"/>
              </a:ext>
            </a:extLst>
          </p:cNvPr>
          <p:cNvSpPr/>
          <p:nvPr/>
        </p:nvSpPr>
        <p:spPr bwMode="auto">
          <a:xfrm>
            <a:off x="261485" y="2149277"/>
            <a:ext cx="1743009"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spc="0" dirty="0" err="1">
                <a:gradFill>
                  <a:gsLst>
                    <a:gs pos="0">
                      <a:srgbClr val="FFFFFF"/>
                    </a:gs>
                    <a:gs pos="100000">
                      <a:srgbClr val="FFFFFF"/>
                    </a:gs>
                  </a:gsLst>
                  <a:lin ang="5400000" scaled="0"/>
                </a:gradFill>
                <a:latin typeface="+mj-lt"/>
                <a:ea typeface="Segoe UI" pitchFamily="34" charset="0"/>
                <a:cs typeface="Segoe UI" pitchFamily="34" charset="0"/>
              </a:rPr>
              <a:t>ESXi</a:t>
            </a:r>
            <a:endParaRPr lang="en-GB" b="1" spc="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20" name="Picture 5">
            <a:extLst>
              <a:ext uri="{FF2B5EF4-FFF2-40B4-BE49-F238E27FC236}">
                <a16:creationId xmlns:a16="http://schemas.microsoft.com/office/drawing/2014/main" id="{923E14B5-7E90-47DF-9B61-D3F8E13D8E3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tretch>
            <a:fillRect/>
          </a:stretch>
        </p:blipFill>
        <p:spPr bwMode="auto">
          <a:xfrm>
            <a:off x="731635" y="2788773"/>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5">
            <a:extLst>
              <a:ext uri="{FF2B5EF4-FFF2-40B4-BE49-F238E27FC236}">
                <a16:creationId xmlns:a16="http://schemas.microsoft.com/office/drawing/2014/main" id="{85CCFA06-292F-421B-AE11-2F37D1F033AC}"/>
              </a:ext>
            </a:extLst>
          </p:cNvPr>
          <p:cNvSpPr/>
          <p:nvPr/>
        </p:nvSpPr>
        <p:spPr bwMode="auto">
          <a:xfrm>
            <a:off x="261485" y="1758607"/>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22" name="Rectangle 33">
            <a:extLst>
              <a:ext uri="{FF2B5EF4-FFF2-40B4-BE49-F238E27FC236}">
                <a16:creationId xmlns:a16="http://schemas.microsoft.com/office/drawing/2014/main" id="{35AB218D-648A-416E-9BD6-E2786031CB7B}"/>
              </a:ext>
            </a:extLst>
          </p:cNvPr>
          <p:cNvSpPr/>
          <p:nvPr/>
        </p:nvSpPr>
        <p:spPr bwMode="auto">
          <a:xfrm>
            <a:off x="718785" y="1758607"/>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23" name="Rectangle 34">
            <a:extLst>
              <a:ext uri="{FF2B5EF4-FFF2-40B4-BE49-F238E27FC236}">
                <a16:creationId xmlns:a16="http://schemas.microsoft.com/office/drawing/2014/main" id="{0E93443C-737F-421C-84DC-61B7464325F6}"/>
              </a:ext>
            </a:extLst>
          </p:cNvPr>
          <p:cNvSpPr/>
          <p:nvPr/>
        </p:nvSpPr>
        <p:spPr bwMode="auto">
          <a:xfrm>
            <a:off x="1176085" y="1758607"/>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24" name="Rectangle 35">
            <a:extLst>
              <a:ext uri="{FF2B5EF4-FFF2-40B4-BE49-F238E27FC236}">
                <a16:creationId xmlns:a16="http://schemas.microsoft.com/office/drawing/2014/main" id="{0B089DDE-738A-4481-BBE6-55603CA4D013}"/>
              </a:ext>
            </a:extLst>
          </p:cNvPr>
          <p:cNvSpPr/>
          <p:nvPr/>
        </p:nvSpPr>
        <p:spPr bwMode="auto">
          <a:xfrm>
            <a:off x="1638123" y="1758607"/>
            <a:ext cx="366372"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25" name="Isosceles Triangle 45">
            <a:extLst>
              <a:ext uri="{FF2B5EF4-FFF2-40B4-BE49-F238E27FC236}">
                <a16:creationId xmlns:a16="http://schemas.microsoft.com/office/drawing/2014/main" id="{90185D5F-B9D0-48EE-8962-E3C27323D033}"/>
              </a:ext>
            </a:extLst>
          </p:cNvPr>
          <p:cNvSpPr/>
          <p:nvPr/>
        </p:nvSpPr>
        <p:spPr bwMode="auto">
          <a:xfrm rot="10800000">
            <a:off x="2792575" y="2615509"/>
            <a:ext cx="1706456"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26" name="Straight Connector 46">
            <a:extLst>
              <a:ext uri="{FF2B5EF4-FFF2-40B4-BE49-F238E27FC236}">
                <a16:creationId xmlns:a16="http://schemas.microsoft.com/office/drawing/2014/main" id="{6DB864B6-DFF8-43F2-AF4F-740D1AA42C42}"/>
              </a:ext>
            </a:extLst>
          </p:cNvPr>
          <p:cNvCxnSpPr>
            <a:cxnSpLocks/>
          </p:cNvCxnSpPr>
          <p:nvPr/>
        </p:nvCxnSpPr>
        <p:spPr>
          <a:xfrm flipH="1">
            <a:off x="3663574" y="3065037"/>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27" name="Picture 47">
            <a:extLst>
              <a:ext uri="{FF2B5EF4-FFF2-40B4-BE49-F238E27FC236}">
                <a16:creationId xmlns:a16="http://schemas.microsoft.com/office/drawing/2014/main" id="{982A72F2-3839-46BC-A7B7-6F717154BF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3097" y="3234916"/>
            <a:ext cx="1140954" cy="313762"/>
          </a:xfrm>
          <a:prstGeom prst="rect">
            <a:avLst/>
          </a:prstGeom>
        </p:spPr>
      </p:pic>
      <p:sp>
        <p:nvSpPr>
          <p:cNvPr id="28" name="Rectangle 48">
            <a:extLst>
              <a:ext uri="{FF2B5EF4-FFF2-40B4-BE49-F238E27FC236}">
                <a16:creationId xmlns:a16="http://schemas.microsoft.com/office/drawing/2014/main" id="{8AE97022-6C28-410D-A213-30FEE81BA8AB}"/>
              </a:ext>
            </a:extLst>
          </p:cNvPr>
          <p:cNvSpPr/>
          <p:nvPr/>
        </p:nvSpPr>
        <p:spPr bwMode="auto">
          <a:xfrm>
            <a:off x="2793888" y="2202225"/>
            <a:ext cx="1738274"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dirty="0" err="1">
                <a:gradFill>
                  <a:gsLst>
                    <a:gs pos="0">
                      <a:srgbClr val="FFFFFF"/>
                    </a:gs>
                    <a:gs pos="100000">
                      <a:srgbClr val="FFFFFF"/>
                    </a:gs>
                  </a:gsLst>
                  <a:lin ang="5400000" scaled="0"/>
                </a:gradFill>
                <a:ea typeface="Segoe UI" pitchFamily="34" charset="0"/>
                <a:cs typeface="Segoe UI" pitchFamily="34" charset="0"/>
              </a:rPr>
              <a:t>ESXi</a:t>
            </a:r>
            <a:endParaRPr lang="en-GB" b="1"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5">
            <a:extLst>
              <a:ext uri="{FF2B5EF4-FFF2-40B4-BE49-F238E27FC236}">
                <a16:creationId xmlns:a16="http://schemas.microsoft.com/office/drawing/2014/main" id="{9682DFB6-D829-4753-AE5B-DF61B02B863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tretch>
            <a:fillRect/>
          </a:stretch>
        </p:blipFill>
        <p:spPr bwMode="auto">
          <a:xfrm>
            <a:off x="3284749" y="2841930"/>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50">
            <a:extLst>
              <a:ext uri="{FF2B5EF4-FFF2-40B4-BE49-F238E27FC236}">
                <a16:creationId xmlns:a16="http://schemas.microsoft.com/office/drawing/2014/main" id="{AE0D00D1-49BA-4608-9D29-4F47BA444B3A}"/>
              </a:ext>
            </a:extLst>
          </p:cNvPr>
          <p:cNvSpPr/>
          <p:nvPr/>
        </p:nvSpPr>
        <p:spPr bwMode="auto">
          <a:xfrm>
            <a:off x="2793889" y="1811555"/>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31" name="Rectangle 51">
            <a:extLst>
              <a:ext uri="{FF2B5EF4-FFF2-40B4-BE49-F238E27FC236}">
                <a16:creationId xmlns:a16="http://schemas.microsoft.com/office/drawing/2014/main" id="{FFB28360-7B6E-407D-AF4F-3AF9BA454592}"/>
              </a:ext>
            </a:extLst>
          </p:cNvPr>
          <p:cNvSpPr/>
          <p:nvPr/>
        </p:nvSpPr>
        <p:spPr bwMode="auto">
          <a:xfrm>
            <a:off x="3251189" y="1811555"/>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32" name="Rectangle 52">
            <a:extLst>
              <a:ext uri="{FF2B5EF4-FFF2-40B4-BE49-F238E27FC236}">
                <a16:creationId xmlns:a16="http://schemas.microsoft.com/office/drawing/2014/main" id="{98539483-C5FB-4A02-A037-6DEB0D46310B}"/>
              </a:ext>
            </a:extLst>
          </p:cNvPr>
          <p:cNvSpPr/>
          <p:nvPr/>
        </p:nvSpPr>
        <p:spPr bwMode="auto">
          <a:xfrm>
            <a:off x="3708489" y="1811555"/>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33" name="Rectangle 53">
            <a:extLst>
              <a:ext uri="{FF2B5EF4-FFF2-40B4-BE49-F238E27FC236}">
                <a16:creationId xmlns:a16="http://schemas.microsoft.com/office/drawing/2014/main" id="{7A75C929-31F9-4064-A04D-B2D1E404AC6D}"/>
              </a:ext>
            </a:extLst>
          </p:cNvPr>
          <p:cNvSpPr/>
          <p:nvPr/>
        </p:nvSpPr>
        <p:spPr bwMode="auto">
          <a:xfrm>
            <a:off x="4165789" y="1811555"/>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34" name="Isosceles Triangle 55">
            <a:extLst>
              <a:ext uri="{FF2B5EF4-FFF2-40B4-BE49-F238E27FC236}">
                <a16:creationId xmlns:a16="http://schemas.microsoft.com/office/drawing/2014/main" id="{612AEEC9-1632-4222-9A4D-EF589FD24C9E}"/>
              </a:ext>
            </a:extLst>
          </p:cNvPr>
          <p:cNvSpPr/>
          <p:nvPr/>
        </p:nvSpPr>
        <p:spPr bwMode="auto">
          <a:xfrm rot="5400000">
            <a:off x="574450" y="2005611"/>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Isosceles Triangle 56">
            <a:extLst>
              <a:ext uri="{FF2B5EF4-FFF2-40B4-BE49-F238E27FC236}">
                <a16:creationId xmlns:a16="http://schemas.microsoft.com/office/drawing/2014/main" id="{BEE9FB78-9B33-49AB-B68E-D4FA0C784568}"/>
              </a:ext>
            </a:extLst>
          </p:cNvPr>
          <p:cNvSpPr/>
          <p:nvPr/>
        </p:nvSpPr>
        <p:spPr bwMode="auto">
          <a:xfrm rot="5400000">
            <a:off x="1031750" y="2013543"/>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6" name="Isosceles Triangle 57">
            <a:extLst>
              <a:ext uri="{FF2B5EF4-FFF2-40B4-BE49-F238E27FC236}">
                <a16:creationId xmlns:a16="http://schemas.microsoft.com/office/drawing/2014/main" id="{27779FF4-2320-4E0A-A84E-AB89E72ABE89}"/>
              </a:ext>
            </a:extLst>
          </p:cNvPr>
          <p:cNvSpPr/>
          <p:nvPr/>
        </p:nvSpPr>
        <p:spPr bwMode="auto">
          <a:xfrm rot="5400000">
            <a:off x="1480056" y="2013542"/>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Isosceles Triangle 58">
            <a:extLst>
              <a:ext uri="{FF2B5EF4-FFF2-40B4-BE49-F238E27FC236}">
                <a16:creationId xmlns:a16="http://schemas.microsoft.com/office/drawing/2014/main" id="{4B6894EF-AB99-446B-91F8-C409D0FC3D99}"/>
              </a:ext>
            </a:extLst>
          </p:cNvPr>
          <p:cNvSpPr/>
          <p:nvPr/>
        </p:nvSpPr>
        <p:spPr bwMode="auto">
          <a:xfrm rot="5400000">
            <a:off x="1956229" y="2013541"/>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38" name="Group 61">
            <a:extLst>
              <a:ext uri="{FF2B5EF4-FFF2-40B4-BE49-F238E27FC236}">
                <a16:creationId xmlns:a16="http://schemas.microsoft.com/office/drawing/2014/main" id="{75AE2D82-23CB-4D4D-A4BB-6D4CA053F2D7}"/>
              </a:ext>
            </a:extLst>
          </p:cNvPr>
          <p:cNvGrpSpPr/>
          <p:nvPr/>
        </p:nvGrpSpPr>
        <p:grpSpPr>
          <a:xfrm>
            <a:off x="3083486" y="2081299"/>
            <a:ext cx="103449" cy="83290"/>
            <a:chOff x="3890963" y="1683598"/>
            <a:chExt cx="103449" cy="83290"/>
          </a:xfrm>
        </p:grpSpPr>
        <p:sp>
          <p:nvSpPr>
            <p:cNvPr id="39" name="Rectangle 59">
              <a:extLst>
                <a:ext uri="{FF2B5EF4-FFF2-40B4-BE49-F238E27FC236}">
                  <a16:creationId xmlns:a16="http://schemas.microsoft.com/office/drawing/2014/main" id="{1BB2A57A-989B-4A2A-837D-992A4EF18D8F}"/>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Rectangle 60">
              <a:extLst>
                <a:ext uri="{FF2B5EF4-FFF2-40B4-BE49-F238E27FC236}">
                  <a16:creationId xmlns:a16="http://schemas.microsoft.com/office/drawing/2014/main" id="{223FF358-C2E0-46A1-921D-0580BC83B564}"/>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41" name="Group 62">
            <a:extLst>
              <a:ext uri="{FF2B5EF4-FFF2-40B4-BE49-F238E27FC236}">
                <a16:creationId xmlns:a16="http://schemas.microsoft.com/office/drawing/2014/main" id="{589956A1-5C27-4529-9901-2FEDC1756050}"/>
              </a:ext>
            </a:extLst>
          </p:cNvPr>
          <p:cNvGrpSpPr/>
          <p:nvPr/>
        </p:nvGrpSpPr>
        <p:grpSpPr>
          <a:xfrm>
            <a:off x="3557123" y="2091389"/>
            <a:ext cx="103449" cy="83290"/>
            <a:chOff x="3890963" y="1683598"/>
            <a:chExt cx="103449" cy="83290"/>
          </a:xfrm>
        </p:grpSpPr>
        <p:sp>
          <p:nvSpPr>
            <p:cNvPr id="43" name="Rectangle 63">
              <a:extLst>
                <a:ext uri="{FF2B5EF4-FFF2-40B4-BE49-F238E27FC236}">
                  <a16:creationId xmlns:a16="http://schemas.microsoft.com/office/drawing/2014/main" id="{6E8C46CD-847E-4D3D-9843-C83A340004DB}"/>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Rectangle 64">
              <a:extLst>
                <a:ext uri="{FF2B5EF4-FFF2-40B4-BE49-F238E27FC236}">
                  <a16:creationId xmlns:a16="http://schemas.microsoft.com/office/drawing/2014/main" id="{7F139765-ED3A-4F31-BBED-08257AC1BA9E}"/>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45" name="Group 65">
            <a:extLst>
              <a:ext uri="{FF2B5EF4-FFF2-40B4-BE49-F238E27FC236}">
                <a16:creationId xmlns:a16="http://schemas.microsoft.com/office/drawing/2014/main" id="{BC303BFE-4D93-4BF7-AA2C-0650686D7027}"/>
              </a:ext>
            </a:extLst>
          </p:cNvPr>
          <p:cNvGrpSpPr/>
          <p:nvPr/>
        </p:nvGrpSpPr>
        <p:grpSpPr>
          <a:xfrm>
            <a:off x="4008999" y="2088919"/>
            <a:ext cx="103449" cy="83290"/>
            <a:chOff x="3890963" y="1683598"/>
            <a:chExt cx="103449" cy="83290"/>
          </a:xfrm>
        </p:grpSpPr>
        <p:sp>
          <p:nvSpPr>
            <p:cNvPr id="46" name="Rectangle 66">
              <a:extLst>
                <a:ext uri="{FF2B5EF4-FFF2-40B4-BE49-F238E27FC236}">
                  <a16:creationId xmlns:a16="http://schemas.microsoft.com/office/drawing/2014/main" id="{1C3FA357-27D7-4F30-810D-6706186C65BB}"/>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7" name="Rectangle 67">
              <a:extLst>
                <a:ext uri="{FF2B5EF4-FFF2-40B4-BE49-F238E27FC236}">
                  <a16:creationId xmlns:a16="http://schemas.microsoft.com/office/drawing/2014/main" id="{78B9E258-F9B2-40D0-A489-E6E3BD9E3CA8}"/>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48" name="Group 68">
            <a:extLst>
              <a:ext uri="{FF2B5EF4-FFF2-40B4-BE49-F238E27FC236}">
                <a16:creationId xmlns:a16="http://schemas.microsoft.com/office/drawing/2014/main" id="{8728D6DA-C583-4B0F-A2C3-77B092099ABD}"/>
              </a:ext>
            </a:extLst>
          </p:cNvPr>
          <p:cNvGrpSpPr/>
          <p:nvPr/>
        </p:nvGrpSpPr>
        <p:grpSpPr>
          <a:xfrm>
            <a:off x="4468551" y="2085752"/>
            <a:ext cx="103449" cy="83290"/>
            <a:chOff x="3890963" y="1683598"/>
            <a:chExt cx="103449" cy="83290"/>
          </a:xfrm>
        </p:grpSpPr>
        <p:sp>
          <p:nvSpPr>
            <p:cNvPr id="49" name="Rectangle 69">
              <a:extLst>
                <a:ext uri="{FF2B5EF4-FFF2-40B4-BE49-F238E27FC236}">
                  <a16:creationId xmlns:a16="http://schemas.microsoft.com/office/drawing/2014/main" id="{6429F41E-E773-442C-864A-30753029B8B2}"/>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0" name="Rectangle 70">
              <a:extLst>
                <a:ext uri="{FF2B5EF4-FFF2-40B4-BE49-F238E27FC236}">
                  <a16:creationId xmlns:a16="http://schemas.microsoft.com/office/drawing/2014/main" id="{83892619-7595-42AA-B2D4-BCC78A125F2A}"/>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137956AF-92EC-4138-A63E-1D515C3CA0D1}"/>
              </a:ext>
            </a:extLst>
          </p:cNvPr>
          <p:cNvSpPr txBox="1"/>
          <p:nvPr/>
        </p:nvSpPr>
        <p:spPr>
          <a:xfrm>
            <a:off x="412029" y="3643550"/>
            <a:ext cx="4020652" cy="954107"/>
          </a:xfrm>
          <a:prstGeom prst="rect">
            <a:avLst/>
          </a:prstGeom>
        </p:spPr>
        <p:txBody>
          <a:bodyPr wrap="none" rtlCol="0" anchor="ctr">
            <a:spAutoFit/>
          </a:bodyPr>
          <a:lstStyle/>
          <a:p>
            <a:pPr marL="285750" indent="-285750">
              <a:buClr>
                <a:srgbClr val="93EB20"/>
              </a:buClr>
              <a:buFont typeface="Wingdings" panose="05000000000000000000" pitchFamily="2" charset="2"/>
              <a:buChar char="ü"/>
            </a:pPr>
            <a:r>
              <a:rPr lang="en-GB" sz="1400" dirty="0">
                <a:solidFill>
                  <a:schemeClr val="bg1"/>
                </a:solidFill>
              </a:rPr>
              <a:t>1:1 VM </a:t>
            </a:r>
            <a:r>
              <a:rPr lang="ko-KR" altLang="en-US" sz="1400" dirty="0">
                <a:solidFill>
                  <a:schemeClr val="bg1"/>
                </a:solidFill>
              </a:rPr>
              <a:t>맵핑</a:t>
            </a:r>
            <a:endParaRPr lang="en-US" altLang="ko-KR" sz="1400" dirty="0">
              <a:solidFill>
                <a:schemeClr val="bg1"/>
              </a:solidFill>
            </a:endParaRPr>
          </a:p>
          <a:p>
            <a:pPr marL="285750" indent="-285750">
              <a:buClr>
                <a:srgbClr val="93EB20"/>
              </a:buClr>
              <a:buFont typeface="Wingdings" panose="05000000000000000000" pitchFamily="2" charset="2"/>
              <a:buChar char="ü"/>
            </a:pPr>
            <a:r>
              <a:rPr lang="en-US" sz="1400" dirty="0">
                <a:solidFill>
                  <a:schemeClr val="bg1"/>
                </a:solidFill>
              </a:rPr>
              <a:t>VM </a:t>
            </a:r>
            <a:r>
              <a:rPr lang="ko-KR" altLang="en-US" sz="1400" dirty="0">
                <a:solidFill>
                  <a:schemeClr val="bg1"/>
                </a:solidFill>
              </a:rPr>
              <a:t>자체 스냅 생성 및 버전 관리</a:t>
            </a:r>
            <a:endParaRPr lang="en-GB" sz="1400" dirty="0">
              <a:solidFill>
                <a:schemeClr val="bg1"/>
              </a:solidFill>
            </a:endParaRPr>
          </a:p>
          <a:p>
            <a:pPr marL="285750" indent="-285750">
              <a:buClr>
                <a:srgbClr val="93EB20"/>
              </a:buClr>
              <a:buFont typeface="Wingdings" panose="05000000000000000000" pitchFamily="2" charset="2"/>
              <a:buChar char="ü"/>
            </a:pPr>
            <a:r>
              <a:rPr lang="ko-KR" altLang="en-US" sz="1400" dirty="0">
                <a:solidFill>
                  <a:schemeClr val="bg1"/>
                </a:solidFill>
              </a:rPr>
              <a:t>수 분 이내 </a:t>
            </a:r>
            <a:r>
              <a:rPr lang="en-GB" sz="1400" dirty="0">
                <a:solidFill>
                  <a:schemeClr val="bg1"/>
                </a:solidFill>
              </a:rPr>
              <a:t>RTO </a:t>
            </a:r>
            <a:r>
              <a:rPr lang="ko-KR" altLang="en-US" sz="1400" dirty="0">
                <a:solidFill>
                  <a:schemeClr val="bg1"/>
                </a:solidFill>
              </a:rPr>
              <a:t>유지</a:t>
            </a:r>
            <a:r>
              <a:rPr lang="en-GB" sz="1400" dirty="0">
                <a:solidFill>
                  <a:schemeClr val="bg1"/>
                </a:solidFill>
              </a:rPr>
              <a:t> (VM </a:t>
            </a:r>
            <a:r>
              <a:rPr lang="ko-KR" altLang="en-US" sz="1400" dirty="0">
                <a:solidFill>
                  <a:schemeClr val="bg1"/>
                </a:solidFill>
              </a:rPr>
              <a:t>자체 부팅 시간</a:t>
            </a:r>
            <a:r>
              <a:rPr lang="en-GB" sz="1400" dirty="0">
                <a:solidFill>
                  <a:schemeClr val="bg1"/>
                </a:solidFill>
              </a:rPr>
              <a:t>)</a:t>
            </a:r>
          </a:p>
          <a:p>
            <a:pPr marL="285750" indent="-285750">
              <a:buClr>
                <a:srgbClr val="93EB20"/>
              </a:buClr>
              <a:buFont typeface="Wingdings" panose="05000000000000000000" pitchFamily="2" charset="2"/>
              <a:buChar char="ü"/>
            </a:pPr>
            <a:r>
              <a:rPr lang="en-US" altLang="ko-KR" sz="1400" dirty="0">
                <a:solidFill>
                  <a:schemeClr val="bg1"/>
                </a:solidFill>
              </a:rPr>
              <a:t>30</a:t>
            </a:r>
            <a:r>
              <a:rPr lang="ko-KR" altLang="en-US" sz="1400" dirty="0">
                <a:solidFill>
                  <a:schemeClr val="bg1"/>
                </a:solidFill>
              </a:rPr>
              <a:t>분 </a:t>
            </a:r>
            <a:r>
              <a:rPr lang="en-US" altLang="ko-KR" sz="1400" dirty="0">
                <a:solidFill>
                  <a:schemeClr val="bg1"/>
                </a:solidFill>
              </a:rPr>
              <a:t>~ 1</a:t>
            </a:r>
            <a:r>
              <a:rPr lang="ko-KR" altLang="en-US" sz="1400" dirty="0">
                <a:solidFill>
                  <a:schemeClr val="bg1"/>
                </a:solidFill>
              </a:rPr>
              <a:t>시간 </a:t>
            </a:r>
            <a:r>
              <a:rPr lang="en-US" altLang="ko-KR" sz="1400" dirty="0">
                <a:solidFill>
                  <a:schemeClr val="bg1"/>
                </a:solidFill>
              </a:rPr>
              <a:t>RPO (</a:t>
            </a:r>
            <a:r>
              <a:rPr lang="ko-KR" altLang="en-US" sz="1400" dirty="0">
                <a:solidFill>
                  <a:schemeClr val="bg1"/>
                </a:solidFill>
              </a:rPr>
              <a:t>스케줄 기반 </a:t>
            </a:r>
            <a:r>
              <a:rPr lang="en-US" altLang="ko-KR" sz="1400" dirty="0">
                <a:solidFill>
                  <a:schemeClr val="bg1"/>
                </a:solidFill>
              </a:rPr>
              <a:t>Async </a:t>
            </a:r>
            <a:r>
              <a:rPr lang="ko-KR" altLang="en-US" sz="1400" dirty="0">
                <a:solidFill>
                  <a:schemeClr val="bg1"/>
                </a:solidFill>
              </a:rPr>
              <a:t>방식</a:t>
            </a:r>
            <a:r>
              <a:rPr lang="en-US" altLang="ko-KR" sz="1400" dirty="0">
                <a:solidFill>
                  <a:schemeClr val="bg1"/>
                </a:solidFill>
              </a:rPr>
              <a:t>)</a:t>
            </a:r>
            <a:endParaRPr lang="en-GB" altLang="ko-KR" sz="1400" dirty="0">
              <a:solidFill>
                <a:schemeClr val="bg1"/>
              </a:solidFill>
            </a:endParaRPr>
          </a:p>
        </p:txBody>
      </p:sp>
      <p:cxnSp>
        <p:nvCxnSpPr>
          <p:cNvPr id="52" name="Straight Arrow Connector 3">
            <a:extLst>
              <a:ext uri="{FF2B5EF4-FFF2-40B4-BE49-F238E27FC236}">
                <a16:creationId xmlns:a16="http://schemas.microsoft.com/office/drawing/2014/main" id="{BCB8AA53-14B9-445F-934C-600F797366D8}"/>
              </a:ext>
            </a:extLst>
          </p:cNvPr>
          <p:cNvCxnSpPr>
            <a:cxnSpLocks/>
          </p:cNvCxnSpPr>
          <p:nvPr/>
        </p:nvCxnSpPr>
        <p:spPr>
          <a:xfrm>
            <a:off x="2231192" y="2353635"/>
            <a:ext cx="433052" cy="0"/>
          </a:xfrm>
          <a:prstGeom prst="straightConnector1">
            <a:avLst/>
          </a:prstGeom>
          <a:ln w="15875">
            <a:solidFill>
              <a:srgbClr val="00B492"/>
            </a:solidFill>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9588EF1-F1FD-462A-97E8-6716FD049E3F}"/>
              </a:ext>
            </a:extLst>
          </p:cNvPr>
          <p:cNvSpPr txBox="1"/>
          <p:nvPr/>
        </p:nvSpPr>
        <p:spPr>
          <a:xfrm>
            <a:off x="1833342" y="1280504"/>
            <a:ext cx="1187906" cy="338554"/>
          </a:xfrm>
          <a:prstGeom prst="rect">
            <a:avLst/>
          </a:prstGeom>
        </p:spPr>
        <p:txBody>
          <a:bodyPr wrap="square" rtlCol="0" anchor="ctr">
            <a:spAutoFit/>
          </a:bodyPr>
          <a:lstStyle/>
          <a:p>
            <a:pPr algn="ctr"/>
            <a:r>
              <a:rPr lang="ko-KR" altLang="en-US" sz="1600" dirty="0">
                <a:solidFill>
                  <a:srgbClr val="00E296"/>
                </a:solidFill>
              </a:rPr>
              <a:t>현재 </a:t>
            </a:r>
            <a:r>
              <a:rPr lang="en-US" altLang="ko-KR" sz="1600" dirty="0">
                <a:solidFill>
                  <a:srgbClr val="00E296"/>
                </a:solidFill>
              </a:rPr>
              <a:t>- V10</a:t>
            </a:r>
            <a:endParaRPr lang="ko-KR" altLang="en-US" sz="1600" dirty="0">
              <a:solidFill>
                <a:srgbClr val="00E296"/>
              </a:solidFill>
            </a:endParaRPr>
          </a:p>
        </p:txBody>
      </p:sp>
      <p:sp>
        <p:nvSpPr>
          <p:cNvPr id="54" name="TextBox 53">
            <a:extLst>
              <a:ext uri="{FF2B5EF4-FFF2-40B4-BE49-F238E27FC236}">
                <a16:creationId xmlns:a16="http://schemas.microsoft.com/office/drawing/2014/main" id="{72532031-CA24-45CE-9EDC-DF72FE7557BA}"/>
              </a:ext>
            </a:extLst>
          </p:cNvPr>
          <p:cNvSpPr txBox="1"/>
          <p:nvPr/>
        </p:nvSpPr>
        <p:spPr>
          <a:xfrm>
            <a:off x="6286931" y="1280504"/>
            <a:ext cx="1187906" cy="338554"/>
          </a:xfrm>
          <a:prstGeom prst="rect">
            <a:avLst/>
          </a:prstGeom>
        </p:spPr>
        <p:txBody>
          <a:bodyPr wrap="square" rtlCol="0" anchor="ctr">
            <a:spAutoFit/>
          </a:bodyPr>
          <a:lstStyle/>
          <a:p>
            <a:pPr algn="ctr"/>
            <a:r>
              <a:rPr lang="en-US" altLang="ko-KR" sz="1600" dirty="0">
                <a:solidFill>
                  <a:srgbClr val="00E296"/>
                </a:solidFill>
              </a:rPr>
              <a:t>V11</a:t>
            </a:r>
            <a:endParaRPr lang="ko-KR" altLang="en-US" sz="1600" dirty="0">
              <a:solidFill>
                <a:srgbClr val="00E296"/>
              </a:solidFill>
            </a:endParaRPr>
          </a:p>
        </p:txBody>
      </p:sp>
      <p:grpSp>
        <p:nvGrpSpPr>
          <p:cNvPr id="53" name="그룹 52">
            <a:extLst>
              <a:ext uri="{FF2B5EF4-FFF2-40B4-BE49-F238E27FC236}">
                <a16:creationId xmlns:a16="http://schemas.microsoft.com/office/drawing/2014/main" id="{9B1B027F-F30B-4C06-80D0-1E925CE5EE2C}"/>
              </a:ext>
            </a:extLst>
          </p:cNvPr>
          <p:cNvGrpSpPr/>
          <p:nvPr/>
        </p:nvGrpSpPr>
        <p:grpSpPr>
          <a:xfrm>
            <a:off x="4991205" y="1690659"/>
            <a:ext cx="3799870" cy="1901163"/>
            <a:chOff x="3647324" y="1272381"/>
            <a:chExt cx="5406969" cy="2696313"/>
          </a:xfrm>
        </p:grpSpPr>
        <p:pic>
          <p:nvPicPr>
            <p:cNvPr id="56" name="Picture 2">
              <a:extLst>
                <a:ext uri="{FF2B5EF4-FFF2-40B4-BE49-F238E27FC236}">
                  <a16:creationId xmlns:a16="http://schemas.microsoft.com/office/drawing/2014/main" id="{EFC890ED-C719-4069-A325-1D1CA5A371F5}"/>
                </a:ext>
              </a:extLst>
            </p:cNvPr>
            <p:cNvPicPr>
              <a:picLocks noChangeAspect="1"/>
            </p:cNvPicPr>
            <p:nvPr/>
          </p:nvPicPr>
          <p:blipFill>
            <a:blip r:embed="rId8"/>
            <a:stretch>
              <a:fillRect/>
            </a:stretch>
          </p:blipFill>
          <p:spPr>
            <a:xfrm>
              <a:off x="3647324" y="1272381"/>
              <a:ext cx="5406969" cy="2696313"/>
            </a:xfrm>
            <a:prstGeom prst="rect">
              <a:avLst/>
            </a:prstGeom>
          </p:spPr>
        </p:pic>
        <p:sp>
          <p:nvSpPr>
            <p:cNvPr id="57" name="Oval 3">
              <a:extLst>
                <a:ext uri="{FF2B5EF4-FFF2-40B4-BE49-F238E27FC236}">
                  <a16:creationId xmlns:a16="http://schemas.microsoft.com/office/drawing/2014/main" id="{924FF1BD-105F-4A20-AEAE-8BA016DEB01C}"/>
                </a:ext>
              </a:extLst>
            </p:cNvPr>
            <p:cNvSpPr/>
            <p:nvPr/>
          </p:nvSpPr>
          <p:spPr bwMode="auto">
            <a:xfrm>
              <a:off x="6979024" y="1939788"/>
              <a:ext cx="584947" cy="375047"/>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noFill/>
                <a:latin typeface="+mj-lt"/>
                <a:ea typeface="Segoe UI" pitchFamily="34" charset="0"/>
                <a:cs typeface="Segoe UI" pitchFamily="34" charset="0"/>
              </a:endParaRPr>
            </a:p>
          </p:txBody>
        </p:sp>
        <p:sp>
          <p:nvSpPr>
            <p:cNvPr id="58" name="Oval 24">
              <a:extLst>
                <a:ext uri="{FF2B5EF4-FFF2-40B4-BE49-F238E27FC236}">
                  <a16:creationId xmlns:a16="http://schemas.microsoft.com/office/drawing/2014/main" id="{F2DB8EE6-61CB-4335-970D-DEE569BA7BF6}"/>
                </a:ext>
              </a:extLst>
            </p:cNvPr>
            <p:cNvSpPr/>
            <p:nvPr/>
          </p:nvSpPr>
          <p:spPr bwMode="auto">
            <a:xfrm>
              <a:off x="6540874" y="2563695"/>
              <a:ext cx="584947" cy="375047"/>
            </a:xfrm>
            <a:prstGeom prst="ellipse">
              <a:avLst/>
            </a:prstGeom>
            <a:noFill/>
            <a:ln>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solidFill>
                  <a:srgbClr val="FFC000"/>
                </a:solidFill>
                <a:latin typeface="+mj-lt"/>
                <a:ea typeface="Segoe UI" pitchFamily="34" charset="0"/>
                <a:cs typeface="Segoe UI" pitchFamily="34" charset="0"/>
              </a:endParaRPr>
            </a:p>
          </p:txBody>
        </p:sp>
        <p:sp>
          <p:nvSpPr>
            <p:cNvPr id="59" name="Oval 26">
              <a:extLst>
                <a:ext uri="{FF2B5EF4-FFF2-40B4-BE49-F238E27FC236}">
                  <a16:creationId xmlns:a16="http://schemas.microsoft.com/office/drawing/2014/main" id="{7EABD65E-C997-4B19-AD98-2E2D1B6A3018}"/>
                </a:ext>
              </a:extLst>
            </p:cNvPr>
            <p:cNvSpPr/>
            <p:nvPr/>
          </p:nvSpPr>
          <p:spPr bwMode="auto">
            <a:xfrm>
              <a:off x="6540874" y="2954241"/>
              <a:ext cx="584947" cy="375047"/>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solidFill>
                  <a:srgbClr val="FFC000"/>
                </a:solidFill>
                <a:latin typeface="+mj-lt"/>
                <a:ea typeface="Segoe UI" pitchFamily="34" charset="0"/>
                <a:cs typeface="Segoe UI" pitchFamily="34" charset="0"/>
              </a:endParaRPr>
            </a:p>
          </p:txBody>
        </p:sp>
      </p:grpSp>
      <p:sp>
        <p:nvSpPr>
          <p:cNvPr id="61" name="TextBox 60">
            <a:extLst>
              <a:ext uri="{FF2B5EF4-FFF2-40B4-BE49-F238E27FC236}">
                <a16:creationId xmlns:a16="http://schemas.microsoft.com/office/drawing/2014/main" id="{E6AA0D2B-345E-478E-99F5-6F45FA33D394}"/>
              </a:ext>
            </a:extLst>
          </p:cNvPr>
          <p:cNvSpPr txBox="1"/>
          <p:nvPr/>
        </p:nvSpPr>
        <p:spPr>
          <a:xfrm>
            <a:off x="4880814" y="3858994"/>
            <a:ext cx="3050322" cy="523220"/>
          </a:xfrm>
          <a:prstGeom prst="rect">
            <a:avLst/>
          </a:prstGeom>
        </p:spPr>
        <p:txBody>
          <a:bodyPr wrap="none" rtlCol="0" anchor="ctr">
            <a:spAutoFit/>
          </a:bodyPr>
          <a:lstStyle/>
          <a:p>
            <a:pPr marL="285750" indent="-285750">
              <a:buClr>
                <a:srgbClr val="93EB20"/>
              </a:buClr>
              <a:buFont typeface="Wingdings" panose="05000000000000000000" pitchFamily="2" charset="2"/>
              <a:buChar char="ü"/>
            </a:pPr>
            <a:r>
              <a:rPr lang="ko-KR" altLang="en-US" sz="1400" dirty="0">
                <a:solidFill>
                  <a:schemeClr val="bg1"/>
                </a:solidFill>
              </a:rPr>
              <a:t>수 초</a:t>
            </a:r>
            <a:r>
              <a:rPr lang="en-US" altLang="ko-KR" sz="1400" dirty="0">
                <a:solidFill>
                  <a:schemeClr val="bg1"/>
                </a:solidFill>
              </a:rPr>
              <a:t>~10</a:t>
            </a:r>
            <a:r>
              <a:rPr lang="ko-KR" altLang="en-US" sz="1400" dirty="0">
                <a:solidFill>
                  <a:schemeClr val="bg1"/>
                </a:solidFill>
              </a:rPr>
              <a:t>초 이내 </a:t>
            </a:r>
            <a:r>
              <a:rPr lang="en-US" altLang="ko-KR" sz="1400" dirty="0">
                <a:solidFill>
                  <a:schemeClr val="bg1"/>
                </a:solidFill>
              </a:rPr>
              <a:t>RPO</a:t>
            </a:r>
          </a:p>
          <a:p>
            <a:pPr marL="285750" indent="-285750">
              <a:buClr>
                <a:srgbClr val="93EB20"/>
              </a:buClr>
              <a:buFont typeface="Wingdings" panose="05000000000000000000" pitchFamily="2" charset="2"/>
              <a:buChar char="ü"/>
            </a:pPr>
            <a:r>
              <a:rPr lang="en-US" altLang="ko-KR" sz="1400" dirty="0">
                <a:solidFill>
                  <a:schemeClr val="bg1"/>
                </a:solidFill>
              </a:rPr>
              <a:t>VMware(</a:t>
            </a:r>
            <a:r>
              <a:rPr lang="en-US" altLang="ko-KR" sz="1400" dirty="0" err="1">
                <a:solidFill>
                  <a:schemeClr val="bg1"/>
                </a:solidFill>
              </a:rPr>
              <a:t>vSAN</a:t>
            </a:r>
            <a:r>
              <a:rPr lang="en-US" altLang="ko-KR" sz="1400" dirty="0">
                <a:solidFill>
                  <a:schemeClr val="bg1"/>
                </a:solidFill>
              </a:rPr>
              <a:t>) </a:t>
            </a:r>
            <a:r>
              <a:rPr lang="ko-KR" altLang="en-US" sz="1400" dirty="0">
                <a:solidFill>
                  <a:schemeClr val="bg1"/>
                </a:solidFill>
              </a:rPr>
              <a:t>기반 완벽한 </a:t>
            </a:r>
            <a:r>
              <a:rPr lang="en-US" altLang="ko-KR" sz="1400" dirty="0">
                <a:solidFill>
                  <a:schemeClr val="bg1"/>
                </a:solidFill>
              </a:rPr>
              <a:t>CDP</a:t>
            </a:r>
            <a:endParaRPr lang="en-GB" altLang="ko-KR" sz="1400" dirty="0">
              <a:solidFill>
                <a:schemeClr val="bg1"/>
              </a:solidFill>
            </a:endParaRPr>
          </a:p>
        </p:txBody>
      </p:sp>
      <p:pic>
        <p:nvPicPr>
          <p:cNvPr id="62" name="Graphic 8">
            <a:extLst>
              <a:ext uri="{FF2B5EF4-FFF2-40B4-BE49-F238E27FC236}">
                <a16:creationId xmlns:a16="http://schemas.microsoft.com/office/drawing/2014/main" id="{80EF8171-D794-496A-BB47-F71F1206B9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53469" y="1490365"/>
            <a:ext cx="437606" cy="437606"/>
          </a:xfrm>
          <a:prstGeom prst="rect">
            <a:avLst/>
          </a:prstGeom>
        </p:spPr>
      </p:pic>
    </p:spTree>
    <p:extLst>
      <p:ext uri="{BB962C8B-B14F-4D97-AF65-F5344CB8AC3E}">
        <p14:creationId xmlns:p14="http://schemas.microsoft.com/office/powerpoint/2010/main" val="4330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10"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par>
                                <p:cTn id="52" presetID="10"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ntr" presetSubtype="0" fill="hold" nodeType="withEffect">
                                  <p:stCondLst>
                                    <p:cond delay="0"/>
                                  </p:stCondLst>
                                  <p:childTnLst>
                                    <p:set>
                                      <p:cBhvr>
                                        <p:cTn id="73" dur="1" fill="hold">
                                          <p:stCondLst>
                                            <p:cond delay="0"/>
                                          </p:stCondLst>
                                        </p:cTn>
                                        <p:tgtEl>
                                          <p:spTgt spid="62"/>
                                        </p:tgtEl>
                                        <p:attrNameLst>
                                          <p:attrName>style.visibility</p:attrName>
                                        </p:attrNameLst>
                                      </p:cBhvr>
                                      <p:to>
                                        <p:strVal val="visible"/>
                                      </p:to>
                                    </p:set>
                                    <p:animEffect transition="in" filter="fade">
                                      <p:cBhvr>
                                        <p:cTn id="7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54" grpId="0"/>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oogle Shape;1150;p52">
            <a:extLst>
              <a:ext uri="{FF2B5EF4-FFF2-40B4-BE49-F238E27FC236}">
                <a16:creationId xmlns:a16="http://schemas.microsoft.com/office/drawing/2014/main" id="{A965809B-94C6-4FBB-BC17-63D0FF9C06DC}"/>
              </a:ext>
            </a:extLst>
          </p:cNvPr>
          <p:cNvGrpSpPr/>
          <p:nvPr/>
        </p:nvGrpSpPr>
        <p:grpSpPr>
          <a:xfrm>
            <a:off x="1666783" y="1417477"/>
            <a:ext cx="493419" cy="493419"/>
            <a:chOff x="2496779" y="1417477"/>
            <a:chExt cx="493419" cy="493419"/>
          </a:xfrm>
          <a:noFill/>
        </p:grpSpPr>
        <p:sp>
          <p:nvSpPr>
            <p:cNvPr id="94" name="Freeform: Shape 93">
              <a:extLst>
                <a:ext uri="{FF2B5EF4-FFF2-40B4-BE49-F238E27FC236}">
                  <a16:creationId xmlns:a16="http://schemas.microsoft.com/office/drawing/2014/main" id="{5B86B252-E9FD-497E-9DAE-5B7D24512FA2}"/>
                </a:ext>
              </a:extLst>
            </p:cNvPr>
            <p:cNvSpPr/>
            <p:nvPr/>
          </p:nvSpPr>
          <p:spPr>
            <a:xfrm>
              <a:off x="2495369" y="1417477"/>
              <a:ext cx="394735" cy="394735"/>
            </a:xfrm>
            <a:custGeom>
              <a:avLst/>
              <a:gdLst>
                <a:gd name="connsiteX0" fmla="*/ 397555 w 394735"/>
                <a:gd name="connsiteY0" fmla="*/ 398965 h 394735"/>
                <a:gd name="connsiteX1" fmla="*/ 0 w 394735"/>
                <a:gd name="connsiteY1" fmla="*/ 397555 h 394735"/>
                <a:gd name="connsiteX2" fmla="*/ 1410 w 394735"/>
                <a:gd name="connsiteY2" fmla="*/ 0 h 394735"/>
                <a:gd name="connsiteX3" fmla="*/ 398965 w 394735"/>
                <a:gd name="connsiteY3" fmla="*/ 1410 h 394735"/>
                <a:gd name="connsiteX4" fmla="*/ 397555 w 394735"/>
                <a:gd name="connsiteY4" fmla="*/ 398965 h 39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35" h="394735">
                  <a:moveTo>
                    <a:pt x="397555" y="398965"/>
                  </a:moveTo>
                  <a:lnTo>
                    <a:pt x="0" y="397555"/>
                  </a:lnTo>
                  <a:lnTo>
                    <a:pt x="1410" y="0"/>
                  </a:lnTo>
                  <a:lnTo>
                    <a:pt x="398965" y="1410"/>
                  </a:lnTo>
                  <a:lnTo>
                    <a:pt x="397555" y="398965"/>
                  </a:lnTo>
                  <a:close/>
                </a:path>
              </a:pathLst>
            </a:custGeom>
            <a:solidFill>
              <a:schemeClr val="bg1"/>
            </a:solidFill>
            <a:ln w="13879" cap="flat">
              <a:noFill/>
              <a:prstDash val="solid"/>
              <a:miter/>
            </a:ln>
          </p:spPr>
          <p:txBody>
            <a:bodyPr rtlCol="0" anchor="ctr"/>
            <a:lstStyle/>
            <a:p>
              <a:endParaRPr lang="ru-RU"/>
            </a:p>
          </p:txBody>
        </p:sp>
        <p:sp>
          <p:nvSpPr>
            <p:cNvPr id="95" name="Freeform: Shape 94">
              <a:extLst>
                <a:ext uri="{FF2B5EF4-FFF2-40B4-BE49-F238E27FC236}">
                  <a16:creationId xmlns:a16="http://schemas.microsoft.com/office/drawing/2014/main" id="{02DB7587-FF97-4162-8E1E-06E18A29041B}"/>
                </a:ext>
              </a:extLst>
            </p:cNvPr>
            <p:cNvSpPr/>
            <p:nvPr/>
          </p:nvSpPr>
          <p:spPr>
            <a:xfrm>
              <a:off x="2577136" y="1558454"/>
              <a:ext cx="98684" cy="112781"/>
            </a:xfrm>
            <a:custGeom>
              <a:avLst/>
              <a:gdLst>
                <a:gd name="connsiteX0" fmla="*/ 35244 w 98683"/>
                <a:gd name="connsiteY0" fmla="*/ 115601 h 112781"/>
                <a:gd name="connsiteX1" fmla="*/ 0 w 98683"/>
                <a:gd name="connsiteY1" fmla="*/ 0 h 112781"/>
                <a:gd name="connsiteX2" fmla="*/ 28195 w 98683"/>
                <a:gd name="connsiteY2" fmla="*/ 0 h 112781"/>
                <a:gd name="connsiteX3" fmla="*/ 40883 w 98683"/>
                <a:gd name="connsiteY3" fmla="*/ 49342 h 112781"/>
                <a:gd name="connsiteX4" fmla="*/ 50752 w 98683"/>
                <a:gd name="connsiteY4" fmla="*/ 90225 h 112781"/>
                <a:gd name="connsiteX5" fmla="*/ 50752 w 98683"/>
                <a:gd name="connsiteY5" fmla="*/ 90225 h 112781"/>
                <a:gd name="connsiteX6" fmla="*/ 60620 w 98683"/>
                <a:gd name="connsiteY6" fmla="*/ 49342 h 112781"/>
                <a:gd name="connsiteX7" fmla="*/ 74718 w 98683"/>
                <a:gd name="connsiteY7" fmla="*/ 0 h 112781"/>
                <a:gd name="connsiteX8" fmla="*/ 101503 w 98683"/>
                <a:gd name="connsiteY8" fmla="*/ 0 h 112781"/>
                <a:gd name="connsiteX9" fmla="*/ 63440 w 98683"/>
                <a:gd name="connsiteY9" fmla="*/ 115601 h 112781"/>
                <a:gd name="connsiteX10" fmla="*/ 35244 w 98683"/>
                <a:gd name="connsiteY10" fmla="*/ 115601 h 11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683" h="112781">
                  <a:moveTo>
                    <a:pt x="35244" y="115601"/>
                  </a:moveTo>
                  <a:lnTo>
                    <a:pt x="0" y="0"/>
                  </a:lnTo>
                  <a:lnTo>
                    <a:pt x="28195" y="0"/>
                  </a:lnTo>
                  <a:lnTo>
                    <a:pt x="40883" y="49342"/>
                  </a:lnTo>
                  <a:cubicBezTo>
                    <a:pt x="45113" y="63440"/>
                    <a:pt x="47932" y="77537"/>
                    <a:pt x="50752" y="90225"/>
                  </a:cubicBezTo>
                  <a:lnTo>
                    <a:pt x="50752" y="90225"/>
                  </a:lnTo>
                  <a:cubicBezTo>
                    <a:pt x="53571" y="77537"/>
                    <a:pt x="57801" y="62030"/>
                    <a:pt x="60620" y="49342"/>
                  </a:cubicBezTo>
                  <a:lnTo>
                    <a:pt x="74718" y="0"/>
                  </a:lnTo>
                  <a:lnTo>
                    <a:pt x="101503" y="0"/>
                  </a:lnTo>
                  <a:lnTo>
                    <a:pt x="63440" y="115601"/>
                  </a:lnTo>
                  <a:lnTo>
                    <a:pt x="35244" y="115601"/>
                  </a:lnTo>
                  <a:close/>
                </a:path>
              </a:pathLst>
            </a:custGeom>
            <a:solidFill>
              <a:srgbClr val="003738"/>
            </a:solidFill>
            <a:ln w="13879" cap="flat">
              <a:noFill/>
              <a:prstDash val="solid"/>
              <a:miter/>
            </a:ln>
          </p:spPr>
          <p:txBody>
            <a:bodyPr rtlCol="0" anchor="ctr"/>
            <a:lstStyle/>
            <a:p>
              <a:endParaRPr lang="ru-RU"/>
            </a:p>
          </p:txBody>
        </p:sp>
        <p:sp>
          <p:nvSpPr>
            <p:cNvPr id="96" name="Freeform: Shape 95">
              <a:extLst>
                <a:ext uri="{FF2B5EF4-FFF2-40B4-BE49-F238E27FC236}">
                  <a16:creationId xmlns:a16="http://schemas.microsoft.com/office/drawing/2014/main" id="{45299232-EFB0-4B45-AF26-F526AE8ECD9F}"/>
                </a:ext>
              </a:extLst>
            </p:cNvPr>
            <p:cNvSpPr/>
            <p:nvPr/>
          </p:nvSpPr>
          <p:spPr>
            <a:xfrm>
              <a:off x="2688508" y="1558454"/>
              <a:ext cx="112781" cy="112781"/>
            </a:xfrm>
            <a:custGeom>
              <a:avLst/>
              <a:gdLst>
                <a:gd name="connsiteX0" fmla="*/ 97274 w 112781"/>
                <a:gd name="connsiteY0" fmla="*/ 73308 h 112781"/>
                <a:gd name="connsiteX1" fmla="*/ 95864 w 112781"/>
                <a:gd name="connsiteY1" fmla="*/ 26786 h 112781"/>
                <a:gd name="connsiteX2" fmla="*/ 95864 w 112781"/>
                <a:gd name="connsiteY2" fmla="*/ 26786 h 112781"/>
                <a:gd name="connsiteX3" fmla="*/ 83176 w 112781"/>
                <a:gd name="connsiteY3" fmla="*/ 71898 h 112781"/>
                <a:gd name="connsiteX4" fmla="*/ 69079 w 112781"/>
                <a:gd name="connsiteY4" fmla="*/ 117011 h 112781"/>
                <a:gd name="connsiteX5" fmla="*/ 49342 w 112781"/>
                <a:gd name="connsiteY5" fmla="*/ 117011 h 112781"/>
                <a:gd name="connsiteX6" fmla="*/ 38064 w 112781"/>
                <a:gd name="connsiteY6" fmla="*/ 71898 h 112781"/>
                <a:gd name="connsiteX7" fmla="*/ 28195 w 112781"/>
                <a:gd name="connsiteY7" fmla="*/ 26786 h 112781"/>
                <a:gd name="connsiteX8" fmla="*/ 28195 w 112781"/>
                <a:gd name="connsiteY8" fmla="*/ 26786 h 112781"/>
                <a:gd name="connsiteX9" fmla="*/ 26786 w 112781"/>
                <a:gd name="connsiteY9" fmla="*/ 73308 h 112781"/>
                <a:gd name="connsiteX10" fmla="*/ 23966 w 112781"/>
                <a:gd name="connsiteY10" fmla="*/ 115601 h 112781"/>
                <a:gd name="connsiteX11" fmla="*/ 0 w 112781"/>
                <a:gd name="connsiteY11" fmla="*/ 115601 h 112781"/>
                <a:gd name="connsiteX12" fmla="*/ 7049 w 112781"/>
                <a:gd name="connsiteY12" fmla="*/ 0 h 112781"/>
                <a:gd name="connsiteX13" fmla="*/ 40883 w 112781"/>
                <a:gd name="connsiteY13" fmla="*/ 0 h 112781"/>
                <a:gd name="connsiteX14" fmla="*/ 52161 w 112781"/>
                <a:gd name="connsiteY14" fmla="*/ 36654 h 112781"/>
                <a:gd name="connsiteX15" fmla="*/ 62030 w 112781"/>
                <a:gd name="connsiteY15" fmla="*/ 76128 h 112781"/>
                <a:gd name="connsiteX16" fmla="*/ 62030 w 112781"/>
                <a:gd name="connsiteY16" fmla="*/ 76128 h 112781"/>
                <a:gd name="connsiteX17" fmla="*/ 73308 w 112781"/>
                <a:gd name="connsiteY17" fmla="*/ 36654 h 112781"/>
                <a:gd name="connsiteX18" fmla="*/ 84586 w 112781"/>
                <a:gd name="connsiteY18" fmla="*/ 0 h 112781"/>
                <a:gd name="connsiteX19" fmla="*/ 117011 w 112781"/>
                <a:gd name="connsiteY19" fmla="*/ 0 h 112781"/>
                <a:gd name="connsiteX20" fmla="*/ 122650 w 112781"/>
                <a:gd name="connsiteY20" fmla="*/ 115601 h 112781"/>
                <a:gd name="connsiteX21" fmla="*/ 98684 w 112781"/>
                <a:gd name="connsiteY21" fmla="*/ 115601 h 112781"/>
                <a:gd name="connsiteX22" fmla="*/ 97274 w 112781"/>
                <a:gd name="connsiteY22" fmla="*/ 73308 h 11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781" h="112781">
                  <a:moveTo>
                    <a:pt x="97274" y="73308"/>
                  </a:moveTo>
                  <a:cubicBezTo>
                    <a:pt x="97274" y="59210"/>
                    <a:pt x="95864" y="39474"/>
                    <a:pt x="95864" y="26786"/>
                  </a:cubicBezTo>
                  <a:lnTo>
                    <a:pt x="95864" y="26786"/>
                  </a:lnTo>
                  <a:cubicBezTo>
                    <a:pt x="91635" y="39474"/>
                    <a:pt x="87406" y="57801"/>
                    <a:pt x="83176" y="71898"/>
                  </a:cubicBezTo>
                  <a:lnTo>
                    <a:pt x="69079" y="117011"/>
                  </a:lnTo>
                  <a:lnTo>
                    <a:pt x="49342" y="117011"/>
                  </a:lnTo>
                  <a:lnTo>
                    <a:pt x="38064" y="71898"/>
                  </a:lnTo>
                  <a:cubicBezTo>
                    <a:pt x="35244" y="57801"/>
                    <a:pt x="31015" y="39474"/>
                    <a:pt x="28195" y="26786"/>
                  </a:cubicBezTo>
                  <a:lnTo>
                    <a:pt x="28195" y="26786"/>
                  </a:lnTo>
                  <a:cubicBezTo>
                    <a:pt x="28195" y="39474"/>
                    <a:pt x="26786" y="59210"/>
                    <a:pt x="26786" y="73308"/>
                  </a:cubicBezTo>
                  <a:lnTo>
                    <a:pt x="23966" y="115601"/>
                  </a:lnTo>
                  <a:lnTo>
                    <a:pt x="0" y="115601"/>
                  </a:lnTo>
                  <a:lnTo>
                    <a:pt x="7049" y="0"/>
                  </a:lnTo>
                  <a:lnTo>
                    <a:pt x="40883" y="0"/>
                  </a:lnTo>
                  <a:lnTo>
                    <a:pt x="52161" y="36654"/>
                  </a:lnTo>
                  <a:cubicBezTo>
                    <a:pt x="56391" y="49342"/>
                    <a:pt x="59210" y="63440"/>
                    <a:pt x="62030" y="76128"/>
                  </a:cubicBezTo>
                  <a:lnTo>
                    <a:pt x="62030" y="76128"/>
                  </a:lnTo>
                  <a:cubicBezTo>
                    <a:pt x="64849" y="63440"/>
                    <a:pt x="69079" y="49342"/>
                    <a:pt x="73308" y="36654"/>
                  </a:cubicBezTo>
                  <a:lnTo>
                    <a:pt x="84586" y="0"/>
                  </a:lnTo>
                  <a:lnTo>
                    <a:pt x="117011" y="0"/>
                  </a:lnTo>
                  <a:lnTo>
                    <a:pt x="122650" y="115601"/>
                  </a:lnTo>
                  <a:lnTo>
                    <a:pt x="98684" y="115601"/>
                  </a:lnTo>
                  <a:lnTo>
                    <a:pt x="97274" y="73308"/>
                  </a:lnTo>
                  <a:close/>
                </a:path>
              </a:pathLst>
            </a:custGeom>
            <a:solidFill>
              <a:srgbClr val="003738"/>
            </a:solidFill>
            <a:ln w="13879" cap="flat">
              <a:noFill/>
              <a:prstDash val="solid"/>
              <a:miter/>
            </a:ln>
          </p:spPr>
          <p:txBody>
            <a:bodyPr rtlCol="0" anchor="ctr"/>
            <a:lstStyle/>
            <a:p>
              <a:endParaRPr lang="ru-RU"/>
            </a:p>
          </p:txBody>
        </p:sp>
        <p:sp>
          <p:nvSpPr>
            <p:cNvPr id="97" name="Freeform: Shape 96">
              <a:extLst>
                <a:ext uri="{FF2B5EF4-FFF2-40B4-BE49-F238E27FC236}">
                  <a16:creationId xmlns:a16="http://schemas.microsoft.com/office/drawing/2014/main" id="{C70F9660-8536-417D-BD10-EF621D6D0741}"/>
                </a:ext>
              </a:extLst>
            </p:cNvPr>
            <p:cNvSpPr/>
            <p:nvPr/>
          </p:nvSpPr>
          <p:spPr>
            <a:xfrm>
              <a:off x="2790011" y="1714938"/>
              <a:ext cx="183270" cy="183270"/>
            </a:xfrm>
            <a:custGeom>
              <a:avLst/>
              <a:gdLst>
                <a:gd name="connsiteX0" fmla="*/ 191729 w 183269"/>
                <a:gd name="connsiteY0" fmla="*/ 95864 h 183269"/>
                <a:gd name="connsiteX1" fmla="*/ 95864 w 183269"/>
                <a:gd name="connsiteY1" fmla="*/ 191729 h 183269"/>
                <a:gd name="connsiteX2" fmla="*/ 0 w 183269"/>
                <a:gd name="connsiteY2" fmla="*/ 95864 h 183269"/>
                <a:gd name="connsiteX3" fmla="*/ 95864 w 183269"/>
                <a:gd name="connsiteY3" fmla="*/ 0 h 183269"/>
                <a:gd name="connsiteX4" fmla="*/ 191729 w 183269"/>
                <a:gd name="connsiteY4" fmla="*/ 95864 h 183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83269">
                  <a:moveTo>
                    <a:pt x="191729" y="95864"/>
                  </a:moveTo>
                  <a:cubicBezTo>
                    <a:pt x="191729" y="149435"/>
                    <a:pt x="149435" y="191729"/>
                    <a:pt x="95864" y="191729"/>
                  </a:cubicBezTo>
                  <a:cubicBezTo>
                    <a:pt x="42293" y="191729"/>
                    <a:pt x="0" y="149435"/>
                    <a:pt x="0" y="95864"/>
                  </a:cubicBezTo>
                  <a:cubicBezTo>
                    <a:pt x="0" y="42293"/>
                    <a:pt x="42293" y="0"/>
                    <a:pt x="95864" y="0"/>
                  </a:cubicBezTo>
                  <a:cubicBezTo>
                    <a:pt x="149435" y="0"/>
                    <a:pt x="191729" y="42293"/>
                    <a:pt x="191729" y="95864"/>
                  </a:cubicBezTo>
                  <a:close/>
                </a:path>
              </a:pathLst>
            </a:custGeom>
            <a:solidFill>
              <a:srgbClr val="DF8C42"/>
            </a:solidFill>
            <a:ln w="6940" cap="flat">
              <a:solidFill>
                <a:srgbClr val="FFFFFF"/>
              </a:solidFill>
              <a:prstDash val="solid"/>
              <a:miter/>
            </a:ln>
          </p:spPr>
          <p:txBody>
            <a:bodyPr rtlCol="0" anchor="ctr"/>
            <a:lstStyle/>
            <a:p>
              <a:endParaRPr lang="ru-RU"/>
            </a:p>
          </p:txBody>
        </p:sp>
        <p:sp>
          <p:nvSpPr>
            <p:cNvPr id="98" name="Freeform: Shape 97">
              <a:extLst>
                <a:ext uri="{FF2B5EF4-FFF2-40B4-BE49-F238E27FC236}">
                  <a16:creationId xmlns:a16="http://schemas.microsoft.com/office/drawing/2014/main" id="{6C270B8C-5406-4D49-B3D5-04FCE3C42025}"/>
                </a:ext>
              </a:extLst>
            </p:cNvPr>
            <p:cNvSpPr/>
            <p:nvPr/>
          </p:nvSpPr>
          <p:spPr>
            <a:xfrm>
              <a:off x="2856270" y="1765690"/>
              <a:ext cx="70488" cy="84586"/>
            </a:xfrm>
            <a:custGeom>
              <a:avLst/>
              <a:gdLst>
                <a:gd name="connsiteX0" fmla="*/ 0 w 70488"/>
                <a:gd name="connsiteY0" fmla="*/ 0 h 84586"/>
                <a:gd name="connsiteX1" fmla="*/ 0 w 70488"/>
                <a:gd name="connsiteY1" fmla="*/ 87406 h 84586"/>
                <a:gd name="connsiteX2" fmla="*/ 76128 w 70488"/>
                <a:gd name="connsiteY2" fmla="*/ 43703 h 84586"/>
              </a:gdLst>
              <a:ahLst/>
              <a:cxnLst>
                <a:cxn ang="0">
                  <a:pos x="connsiteX0" y="connsiteY0"/>
                </a:cxn>
                <a:cxn ang="0">
                  <a:pos x="connsiteX1" y="connsiteY1"/>
                </a:cxn>
                <a:cxn ang="0">
                  <a:pos x="connsiteX2" y="connsiteY2"/>
                </a:cxn>
              </a:cxnLst>
              <a:rect l="l" t="t" r="r" b="b"/>
              <a:pathLst>
                <a:path w="70488" h="84586">
                  <a:moveTo>
                    <a:pt x="0" y="0"/>
                  </a:moveTo>
                  <a:lnTo>
                    <a:pt x="0" y="87406"/>
                  </a:lnTo>
                  <a:lnTo>
                    <a:pt x="76128" y="43703"/>
                  </a:lnTo>
                  <a:close/>
                </a:path>
              </a:pathLst>
            </a:custGeom>
            <a:noFill/>
            <a:ln w="10409" cap="rnd">
              <a:solidFill>
                <a:srgbClr val="FFFFFF"/>
              </a:solidFill>
              <a:prstDash val="solid"/>
              <a:round/>
            </a:ln>
          </p:spPr>
          <p:txBody>
            <a:bodyPr rtlCol="0" anchor="ctr"/>
            <a:lstStyle/>
            <a:p>
              <a:endParaRPr lang="ru-RU"/>
            </a:p>
          </p:txBody>
        </p:sp>
      </p:grpSp>
      <p:cxnSp>
        <p:nvCxnSpPr>
          <p:cNvPr id="45" name="Google Shape;1137;p52">
            <a:extLst>
              <a:ext uri="{FF2B5EF4-FFF2-40B4-BE49-F238E27FC236}">
                <a16:creationId xmlns:a16="http://schemas.microsoft.com/office/drawing/2014/main" id="{17DD8694-0674-46D1-BA40-B576C918DCB5}"/>
              </a:ext>
            </a:extLst>
          </p:cNvPr>
          <p:cNvCxnSpPr/>
          <p:nvPr/>
        </p:nvCxnSpPr>
        <p:spPr>
          <a:xfrm rot="10800000">
            <a:off x="1837890" y="1817841"/>
            <a:ext cx="0" cy="1197790"/>
          </a:xfrm>
          <a:prstGeom prst="straightConnector1">
            <a:avLst/>
          </a:prstGeom>
          <a:noFill/>
          <a:ln w="22225" cap="flat" cmpd="sng">
            <a:solidFill>
              <a:srgbClr val="9D9D9C"/>
            </a:solidFill>
            <a:prstDash val="solid"/>
            <a:round/>
            <a:headEnd type="none" w="sm" len="sm"/>
            <a:tailEnd type="triangle" w="med" len="med"/>
          </a:ln>
        </p:spPr>
      </p:cxnSp>
      <p:cxnSp>
        <p:nvCxnSpPr>
          <p:cNvPr id="46" name="Google Shape;1138;p52">
            <a:extLst>
              <a:ext uri="{FF2B5EF4-FFF2-40B4-BE49-F238E27FC236}">
                <a16:creationId xmlns:a16="http://schemas.microsoft.com/office/drawing/2014/main" id="{94249ACA-3732-4D61-BF00-850BC3C47558}"/>
              </a:ext>
            </a:extLst>
          </p:cNvPr>
          <p:cNvCxnSpPr/>
          <p:nvPr/>
        </p:nvCxnSpPr>
        <p:spPr>
          <a:xfrm rot="10800000">
            <a:off x="1837890" y="1809035"/>
            <a:ext cx="0" cy="1707884"/>
          </a:xfrm>
          <a:prstGeom prst="straightConnector1">
            <a:avLst/>
          </a:prstGeom>
          <a:noFill/>
          <a:ln w="12700" cap="rnd" cmpd="sng">
            <a:solidFill>
              <a:srgbClr val="00E296"/>
            </a:solidFill>
            <a:prstDash val="solid"/>
            <a:round/>
            <a:headEnd type="none" w="sm" len="sm"/>
            <a:tailEnd type="triangle" w="med" len="med"/>
          </a:ln>
        </p:spPr>
      </p:cxnSp>
      <p:cxnSp>
        <p:nvCxnSpPr>
          <p:cNvPr id="47" name="Google Shape;1139;p52">
            <a:extLst>
              <a:ext uri="{FF2B5EF4-FFF2-40B4-BE49-F238E27FC236}">
                <a16:creationId xmlns:a16="http://schemas.microsoft.com/office/drawing/2014/main" id="{D5BF170A-EBD8-4F54-90DF-70A12F8AF380}"/>
              </a:ext>
            </a:extLst>
          </p:cNvPr>
          <p:cNvCxnSpPr/>
          <p:nvPr/>
        </p:nvCxnSpPr>
        <p:spPr>
          <a:xfrm rot="10800000">
            <a:off x="898229" y="1817841"/>
            <a:ext cx="0" cy="1197790"/>
          </a:xfrm>
          <a:prstGeom prst="straightConnector1">
            <a:avLst/>
          </a:prstGeom>
          <a:noFill/>
          <a:ln w="12700" cap="flat" cmpd="sng">
            <a:solidFill>
              <a:schemeClr val="bg1">
                <a:alpha val="40000"/>
              </a:schemeClr>
            </a:solidFill>
            <a:prstDash val="solid"/>
            <a:round/>
            <a:headEnd type="none" w="sm" len="sm"/>
            <a:tailEnd type="triangle" w="med" len="med"/>
          </a:ln>
        </p:spPr>
      </p:cxnSp>
      <p:cxnSp>
        <p:nvCxnSpPr>
          <p:cNvPr id="48" name="Google Shape;1140;p52">
            <a:extLst>
              <a:ext uri="{FF2B5EF4-FFF2-40B4-BE49-F238E27FC236}">
                <a16:creationId xmlns:a16="http://schemas.microsoft.com/office/drawing/2014/main" id="{0E176912-6C40-4AEF-8FF5-5FC295E3084A}"/>
              </a:ext>
            </a:extLst>
          </p:cNvPr>
          <p:cNvCxnSpPr/>
          <p:nvPr/>
        </p:nvCxnSpPr>
        <p:spPr>
          <a:xfrm rot="10800000">
            <a:off x="1367332" y="1817841"/>
            <a:ext cx="0" cy="1197790"/>
          </a:xfrm>
          <a:prstGeom prst="straightConnector1">
            <a:avLst/>
          </a:prstGeom>
          <a:noFill/>
          <a:ln w="12700" cap="flat" cmpd="sng">
            <a:solidFill>
              <a:schemeClr val="bg1">
                <a:alpha val="40000"/>
              </a:schemeClr>
            </a:solidFill>
            <a:prstDash val="solid"/>
            <a:round/>
            <a:headEnd type="none" w="sm" len="sm"/>
            <a:tailEnd type="triangle" w="med" len="med"/>
          </a:ln>
        </p:spPr>
      </p:cxnSp>
      <p:sp>
        <p:nvSpPr>
          <p:cNvPr id="49" name="Google Shape;1141;p52">
            <a:extLst>
              <a:ext uri="{FF2B5EF4-FFF2-40B4-BE49-F238E27FC236}">
                <a16:creationId xmlns:a16="http://schemas.microsoft.com/office/drawing/2014/main" id="{03EE9699-C61A-45E9-AB1F-3BD2CE365821}"/>
              </a:ext>
            </a:extLst>
          </p:cNvPr>
          <p:cNvSpPr/>
          <p:nvPr/>
        </p:nvSpPr>
        <p:spPr>
          <a:xfrm rot="10800000">
            <a:off x="5333302" y="3744183"/>
            <a:ext cx="1524688" cy="104848"/>
          </a:xfrm>
          <a:prstGeom prst="triangle">
            <a:avLst>
              <a:gd name="adj" fmla="val 50000"/>
            </a:avLst>
          </a:prstGeom>
          <a:gradFill>
            <a:gsLst>
              <a:gs pos="100000">
                <a:srgbClr val="BFBFBF"/>
              </a:gs>
              <a:gs pos="0">
                <a:srgbClr val="FFFFFF">
                  <a:alpha val="0"/>
                </a:srgbClr>
              </a:gs>
            </a:gsLst>
            <a:lin ang="16200000" scaled="0"/>
          </a:gradFill>
          <a:ln>
            <a:noFill/>
          </a:ln>
        </p:spPr>
        <p:txBody>
          <a:bodyPr spcFirstLastPara="1" wrap="square" lIns="68575" tIns="34275" rIns="34275" bIns="6857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595959"/>
              </a:solidFill>
              <a:effectLst/>
              <a:uLnTx/>
              <a:uFillTx/>
              <a:latin typeface="Tahoma"/>
              <a:ea typeface="Tahoma"/>
              <a:cs typeface="Tahoma"/>
              <a:sym typeface="Tahoma"/>
            </a:endParaRPr>
          </a:p>
        </p:txBody>
      </p:sp>
      <p:sp>
        <p:nvSpPr>
          <p:cNvPr id="50" name="Google Shape;1142;p52">
            <a:extLst>
              <a:ext uri="{FF2B5EF4-FFF2-40B4-BE49-F238E27FC236}">
                <a16:creationId xmlns:a16="http://schemas.microsoft.com/office/drawing/2014/main" id="{955AB5B7-F1B5-4C86-AB03-0AFE3142DB00}"/>
              </a:ext>
            </a:extLst>
          </p:cNvPr>
          <p:cNvSpPr/>
          <p:nvPr/>
        </p:nvSpPr>
        <p:spPr>
          <a:xfrm>
            <a:off x="5062064" y="3467005"/>
            <a:ext cx="2067158" cy="27482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85000"/>
              </a:lnSpc>
              <a:spcBef>
                <a:spcPts val="0"/>
              </a:spcBef>
              <a:spcAft>
                <a:spcPts val="0"/>
              </a:spcAft>
              <a:buClr>
                <a:srgbClr val="000000"/>
              </a:buClr>
              <a:buSzTx/>
              <a:buFont typeface="Arial"/>
              <a:buNone/>
              <a:tabLst/>
              <a:defRPr/>
            </a:pPr>
            <a:r>
              <a:rPr lang="ko-KR" altLang="en-US" sz="900" kern="0" dirty="0">
                <a:solidFill>
                  <a:schemeClr val="bg1"/>
                </a:solidFill>
                <a:latin typeface="Tahoma"/>
                <a:cs typeface="Tahoma"/>
                <a:sym typeface="Tahoma"/>
              </a:rPr>
              <a:t>압축 및 중복제거 데이터</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sp>
        <p:nvSpPr>
          <p:cNvPr id="51" name="Google Shape;1143;p52">
            <a:extLst>
              <a:ext uri="{FF2B5EF4-FFF2-40B4-BE49-F238E27FC236}">
                <a16:creationId xmlns:a16="http://schemas.microsoft.com/office/drawing/2014/main" id="{954C8799-D049-4890-AADD-CFF289BB2E58}"/>
              </a:ext>
            </a:extLst>
          </p:cNvPr>
          <p:cNvSpPr txBox="1"/>
          <p:nvPr/>
        </p:nvSpPr>
        <p:spPr>
          <a:xfrm>
            <a:off x="2978487" y="3304334"/>
            <a:ext cx="1744401" cy="300082"/>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595959"/>
              </a:buClr>
              <a:buSzPts val="1350"/>
              <a:buFont typeface="Tahoma"/>
              <a:buNone/>
              <a:tabLst/>
              <a:defRPr/>
            </a:pPr>
            <a:r>
              <a:rPr kumimoji="0" lang="en-US" sz="900" b="0" i="0" u="none" strike="noStrike" kern="0" cap="none" spc="0" normalizeH="0" baseline="0" noProof="0">
                <a:ln>
                  <a:noFill/>
                </a:ln>
                <a:solidFill>
                  <a:schemeClr val="bg1"/>
                </a:solidFill>
                <a:effectLst/>
                <a:uLnTx/>
                <a:uFillTx/>
                <a:latin typeface="Tahoma"/>
                <a:ea typeface="Tahoma"/>
                <a:cs typeface="Tahoma"/>
                <a:sym typeface="Tahoma"/>
              </a:rPr>
              <a:t>vPower</a:t>
            </a:r>
            <a:r>
              <a:rPr kumimoji="0" lang="en-US" sz="900" b="0" i="0" u="none" strike="noStrike" kern="0" cap="none" spc="0" normalizeH="0" baseline="30000" noProof="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sym typeface="Tahoma"/>
              </a:rPr>
              <a:t>®</a:t>
            </a:r>
            <a:endParaRPr kumimoji="0" sz="900" b="0" i="0" u="none" strike="noStrike" kern="0" cap="none" spc="0" normalizeH="0" baseline="30000" noProof="0">
              <a:ln>
                <a:noFill/>
              </a:ln>
              <a:solidFill>
                <a:schemeClr val="bg1"/>
              </a:solidFill>
              <a:effectLst/>
              <a:uLnTx/>
              <a:uFillTx/>
              <a:latin typeface="Tahoma"/>
              <a:ea typeface="Tahoma"/>
              <a:cs typeface="Tahoma"/>
              <a:sym typeface="Tahoma"/>
            </a:endParaRPr>
          </a:p>
        </p:txBody>
      </p:sp>
      <p:sp>
        <p:nvSpPr>
          <p:cNvPr id="52" name="Google Shape;1144;p52">
            <a:extLst>
              <a:ext uri="{FF2B5EF4-FFF2-40B4-BE49-F238E27FC236}">
                <a16:creationId xmlns:a16="http://schemas.microsoft.com/office/drawing/2014/main" id="{1BC7DFE6-FDC2-4FF7-8008-F7DE02F938C3}"/>
              </a:ext>
            </a:extLst>
          </p:cNvPr>
          <p:cNvSpPr txBox="1"/>
          <p:nvPr/>
        </p:nvSpPr>
        <p:spPr>
          <a:xfrm>
            <a:off x="5248276" y="4416108"/>
            <a:ext cx="1705180"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900" b="0" i="0" u="none" strike="noStrike" kern="0" cap="none" spc="0" normalizeH="0" baseline="0" noProof="0">
                <a:ln>
                  <a:noFill/>
                </a:ln>
                <a:solidFill>
                  <a:schemeClr val="bg1"/>
                </a:solidFill>
                <a:effectLst/>
                <a:uLnTx/>
                <a:uFillTx/>
                <a:latin typeface="Tahoma"/>
                <a:ea typeface="Tahoma"/>
                <a:cs typeface="Tahoma"/>
                <a:sym typeface="Tahoma"/>
              </a:rPr>
              <a:t>백업 저장소</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sp>
        <p:nvSpPr>
          <p:cNvPr id="53" name="Google Shape;1145;p52">
            <a:extLst>
              <a:ext uri="{FF2B5EF4-FFF2-40B4-BE49-F238E27FC236}">
                <a16:creationId xmlns:a16="http://schemas.microsoft.com/office/drawing/2014/main" id="{E60857BF-019F-448E-AC1B-B6A0BD9CF34C}"/>
              </a:ext>
            </a:extLst>
          </p:cNvPr>
          <p:cNvSpPr txBox="1"/>
          <p:nvPr/>
        </p:nvSpPr>
        <p:spPr>
          <a:xfrm>
            <a:off x="354808" y="4426533"/>
            <a:ext cx="2032187"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900" b="0" i="0" u="none" strike="noStrike" kern="0" cap="none" spc="0" normalizeH="0" baseline="0" noProof="0">
                <a:ln>
                  <a:noFill/>
                </a:ln>
                <a:solidFill>
                  <a:schemeClr val="bg1"/>
                </a:solidFill>
                <a:effectLst/>
                <a:uLnTx/>
                <a:uFillTx/>
                <a:latin typeface="Tahoma"/>
                <a:ea typeface="Tahoma"/>
                <a:cs typeface="Tahoma"/>
                <a:sym typeface="Tahoma"/>
              </a:rPr>
              <a:t>운영 스토리지</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pic>
        <p:nvPicPr>
          <p:cNvPr id="54" name="Google Shape;1146;p52">
            <a:extLst>
              <a:ext uri="{FF2B5EF4-FFF2-40B4-BE49-F238E27FC236}">
                <a16:creationId xmlns:a16="http://schemas.microsoft.com/office/drawing/2014/main" id="{06839BE9-2DC2-4922-AE88-B62BFFAFA59B}"/>
              </a:ext>
            </a:extLst>
          </p:cNvPr>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6586" y="2638656"/>
            <a:ext cx="1139623" cy="329891"/>
          </a:xfrm>
          <a:prstGeom prst="rect">
            <a:avLst/>
          </a:prstGeom>
          <a:noFill/>
          <a:ln>
            <a:noFill/>
          </a:ln>
        </p:spPr>
      </p:pic>
      <p:pic>
        <p:nvPicPr>
          <p:cNvPr id="55" name="Google Shape;1147;p52">
            <a:extLst>
              <a:ext uri="{FF2B5EF4-FFF2-40B4-BE49-F238E27FC236}">
                <a16:creationId xmlns:a16="http://schemas.microsoft.com/office/drawing/2014/main" id="{410FEAC2-F359-47F7-A5A6-A7026CC12320}"/>
              </a:ext>
            </a:extLst>
          </p:cNvPr>
          <p:cNvPicPr preferRelativeResize="0"/>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21" y="3856176"/>
            <a:ext cx="461073" cy="570853"/>
          </a:xfrm>
          <a:prstGeom prst="rect">
            <a:avLst/>
          </a:prstGeom>
          <a:noFill/>
          <a:ln>
            <a:noFill/>
          </a:ln>
        </p:spPr>
      </p:pic>
      <p:pic>
        <p:nvPicPr>
          <p:cNvPr id="56" name="Google Shape;1149;p52">
            <a:extLst>
              <a:ext uri="{FF2B5EF4-FFF2-40B4-BE49-F238E27FC236}">
                <a16:creationId xmlns:a16="http://schemas.microsoft.com/office/drawing/2014/main" id="{ACC4406C-8238-44D4-9D50-CD3034F2655D}"/>
              </a:ext>
            </a:extLst>
          </p:cNvPr>
          <p:cNvPicPr preferRelativeResize="0"/>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5107" y="3856176"/>
            <a:ext cx="461073" cy="570853"/>
          </a:xfrm>
          <a:prstGeom prst="rect">
            <a:avLst/>
          </a:prstGeom>
          <a:noFill/>
          <a:ln>
            <a:noFill/>
          </a:ln>
        </p:spPr>
      </p:pic>
      <p:sp>
        <p:nvSpPr>
          <p:cNvPr id="58" name="Google Shape;1160;p52">
            <a:extLst>
              <a:ext uri="{FF2B5EF4-FFF2-40B4-BE49-F238E27FC236}">
                <a16:creationId xmlns:a16="http://schemas.microsoft.com/office/drawing/2014/main" id="{80CDA645-DAAC-42B4-8EBC-0BE2CB66D77E}"/>
              </a:ext>
            </a:extLst>
          </p:cNvPr>
          <p:cNvSpPr/>
          <p:nvPr/>
        </p:nvSpPr>
        <p:spPr>
          <a:xfrm rot="10800000">
            <a:off x="843128" y="3016483"/>
            <a:ext cx="1060330" cy="851021"/>
          </a:xfrm>
          <a:prstGeom prst="triangle">
            <a:avLst>
              <a:gd name="adj" fmla="val 50000"/>
            </a:avLst>
          </a:prstGeom>
          <a:gradFill>
            <a:gsLst>
              <a:gs pos="0">
                <a:srgbClr val="BFBFBF"/>
              </a:gs>
              <a:gs pos="100000">
                <a:srgbClr val="FFFFFF">
                  <a:alpha val="0"/>
                </a:srgbClr>
              </a:gs>
            </a:gsLst>
            <a:lin ang="16200000" scaled="0"/>
          </a:gradFill>
          <a:ln>
            <a:noFill/>
          </a:ln>
        </p:spPr>
        <p:txBody>
          <a:bodyPr spcFirstLastPara="1" wrap="square" lIns="68575" tIns="34275" rIns="34275" bIns="6857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Tahoma"/>
              <a:buNone/>
              <a:tabLst/>
              <a:defRPr/>
            </a:pPr>
            <a:endParaRPr kumimoji="0" sz="1350" b="0" i="0" u="none" strike="noStrike" kern="0" cap="none" spc="0" normalizeH="0" baseline="0" noProof="0">
              <a:ln>
                <a:noFill/>
              </a:ln>
              <a:solidFill>
                <a:srgbClr val="595959"/>
              </a:solidFill>
              <a:effectLst/>
              <a:uLnTx/>
              <a:uFillTx/>
              <a:latin typeface="Tahoma"/>
              <a:ea typeface="Tahoma"/>
              <a:cs typeface="Tahoma"/>
              <a:sym typeface="Tahoma"/>
            </a:endParaRPr>
          </a:p>
        </p:txBody>
      </p:sp>
      <p:sp>
        <p:nvSpPr>
          <p:cNvPr id="59" name="Google Shape;1161;p52">
            <a:extLst>
              <a:ext uri="{FF2B5EF4-FFF2-40B4-BE49-F238E27FC236}">
                <a16:creationId xmlns:a16="http://schemas.microsoft.com/office/drawing/2014/main" id="{7BA605D5-AD30-4487-B5C7-00B35C363CA4}"/>
              </a:ext>
            </a:extLst>
          </p:cNvPr>
          <p:cNvSpPr txBox="1"/>
          <p:nvPr/>
        </p:nvSpPr>
        <p:spPr>
          <a:xfrm>
            <a:off x="2874321" y="3902496"/>
            <a:ext cx="1952735" cy="300082"/>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595959"/>
              </a:buClr>
              <a:buSzPts val="1350"/>
              <a:buFont typeface="Tahoma"/>
              <a:buNone/>
              <a:tabLst/>
              <a:defRPr/>
            </a:pPr>
            <a:r>
              <a:rPr kumimoji="0" lang="ko-KR" altLang="en-US" sz="900" b="0" i="0" u="none" strike="noStrike" kern="0" cap="none" spc="0" normalizeH="0" baseline="0" noProof="0">
                <a:ln>
                  <a:noFill/>
                </a:ln>
                <a:solidFill>
                  <a:schemeClr val="bg1"/>
                </a:solidFill>
                <a:effectLst/>
                <a:uLnTx/>
                <a:uFillTx/>
                <a:latin typeface="Tahoma"/>
                <a:ea typeface="Tahoma"/>
                <a:cs typeface="Tahoma"/>
                <a:sym typeface="Tahoma"/>
              </a:rPr>
              <a:t>온라인 마이그레이션</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pic>
        <p:nvPicPr>
          <p:cNvPr id="60" name="Google Shape;1162;p52">
            <a:extLst>
              <a:ext uri="{FF2B5EF4-FFF2-40B4-BE49-F238E27FC236}">
                <a16:creationId xmlns:a16="http://schemas.microsoft.com/office/drawing/2014/main" id="{DD59AED0-D681-41DB-8ADA-4BC1DAF1E3E3}"/>
              </a:ext>
            </a:extLst>
          </p:cNvPr>
          <p:cNvPicPr preferRelativeResize="0"/>
          <p:nvPr/>
        </p:nvPicPr>
        <p:blipFill rotWithShape="1">
          <a:blip r:embed="rId7">
            <a:alphaModFix/>
          </a:blip>
          <a:srcRect/>
          <a:stretch/>
        </p:blipFill>
        <p:spPr>
          <a:xfrm>
            <a:off x="1948622" y="1697832"/>
            <a:ext cx="211140" cy="207817"/>
          </a:xfrm>
          <a:prstGeom prst="rect">
            <a:avLst/>
          </a:prstGeom>
          <a:noFill/>
          <a:ln>
            <a:noFill/>
          </a:ln>
        </p:spPr>
      </p:pic>
      <p:grpSp>
        <p:nvGrpSpPr>
          <p:cNvPr id="61" name="Google Shape;1163;p52">
            <a:extLst>
              <a:ext uri="{FF2B5EF4-FFF2-40B4-BE49-F238E27FC236}">
                <a16:creationId xmlns:a16="http://schemas.microsoft.com/office/drawing/2014/main" id="{55DA4B96-CCCA-44A6-80DF-D24C670E1DCC}"/>
              </a:ext>
            </a:extLst>
          </p:cNvPr>
          <p:cNvGrpSpPr/>
          <p:nvPr/>
        </p:nvGrpSpPr>
        <p:grpSpPr>
          <a:xfrm>
            <a:off x="3268216" y="1545629"/>
            <a:ext cx="1288302" cy="1234440"/>
            <a:chOff x="4143577" y="1317535"/>
            <a:chExt cx="1288302" cy="1234440"/>
          </a:xfrm>
        </p:grpSpPr>
        <p:sp>
          <p:nvSpPr>
            <p:cNvPr id="62" name="Google Shape;1164;p52">
              <a:extLst>
                <a:ext uri="{FF2B5EF4-FFF2-40B4-BE49-F238E27FC236}">
                  <a16:creationId xmlns:a16="http://schemas.microsoft.com/office/drawing/2014/main" id="{F60FF577-FBCC-4ECA-B9F4-1584532844F0}"/>
                </a:ext>
              </a:extLst>
            </p:cNvPr>
            <p:cNvSpPr txBox="1"/>
            <p:nvPr/>
          </p:nvSpPr>
          <p:spPr>
            <a:xfrm>
              <a:off x="4143577" y="1517115"/>
              <a:ext cx="1288302" cy="407804"/>
            </a:xfrm>
            <a:prstGeom prst="rect">
              <a:avLst/>
            </a:prstGeom>
            <a:noFill/>
            <a:ln>
              <a:noFill/>
            </a:ln>
          </p:spPr>
          <p:txBody>
            <a:bodyPr spcFirstLastPara="1" wrap="square" lIns="0" tIns="34275" rIns="0" bIns="34275" anchor="t" anchorCtr="0">
              <a:noAutofit/>
            </a:bodyPr>
            <a:lstStyle/>
            <a:p>
              <a:pPr marL="0" marR="0" lvl="0" indent="0" algn="ctr" defTabSz="914400" rtl="0" eaLnBrk="1" fontAlgn="auto" latinLnBrk="0" hangingPunct="1">
                <a:lnSpc>
                  <a:spcPct val="100000"/>
                </a:lnSpc>
                <a:spcBef>
                  <a:spcPts val="0"/>
                </a:spcBef>
                <a:spcAft>
                  <a:spcPts val="0"/>
                </a:spcAft>
                <a:buClr>
                  <a:srgbClr val="3F3F3F"/>
                </a:buClr>
                <a:buSzPts val="1100"/>
                <a:buFont typeface="Tahoma"/>
                <a:buNone/>
                <a:tabLst/>
                <a:defRPr/>
              </a:pPr>
              <a:r>
                <a:rPr lang="ko-KR" altLang="en-US" sz="900" kern="0" dirty="0">
                  <a:solidFill>
                    <a:schemeClr val="bg1"/>
                  </a:solidFill>
                  <a:latin typeface="Tahoma"/>
                  <a:cs typeface="Tahoma"/>
                  <a:sym typeface="Tahoma"/>
                </a:rPr>
                <a:t>수분 이내 </a:t>
              </a:r>
              <a:r>
                <a:rPr lang="en-US" altLang="ko-KR" sz="900" kern="0" dirty="0">
                  <a:solidFill>
                    <a:schemeClr val="bg1"/>
                  </a:solidFill>
                  <a:latin typeface="Tahoma"/>
                  <a:cs typeface="Tahoma"/>
                  <a:sym typeface="Tahoma"/>
                </a:rPr>
                <a:t>VM </a:t>
              </a:r>
            </a:p>
            <a:p>
              <a:pPr marL="0" marR="0" lvl="0" indent="0" algn="ctr" defTabSz="914400" rtl="0" eaLnBrk="1" fontAlgn="auto" latinLnBrk="0" hangingPunct="1">
                <a:lnSpc>
                  <a:spcPct val="100000"/>
                </a:lnSpc>
                <a:spcBef>
                  <a:spcPts val="0"/>
                </a:spcBef>
                <a:spcAft>
                  <a:spcPts val="0"/>
                </a:spcAft>
                <a:buClr>
                  <a:srgbClr val="3F3F3F"/>
                </a:buClr>
                <a:buSzPts val="1100"/>
                <a:buFont typeface="Tahoma"/>
                <a:buNone/>
                <a:tabLst/>
                <a:defRPr/>
              </a:pPr>
              <a:r>
                <a:rPr lang="ko-KR" altLang="en-US" sz="900" kern="0" dirty="0">
                  <a:solidFill>
                    <a:schemeClr val="bg1"/>
                  </a:solidFill>
                  <a:latin typeface="Tahoma"/>
                  <a:cs typeface="Tahoma"/>
                  <a:sym typeface="Tahoma"/>
                </a:rPr>
                <a:t>즉시 가동</a:t>
              </a:r>
              <a:r>
                <a:rPr lang="en-US" altLang="ko-KR" sz="900" kern="0" dirty="0">
                  <a:solidFill>
                    <a:schemeClr val="bg1"/>
                  </a:solidFill>
                  <a:latin typeface="Tahoma"/>
                  <a:cs typeface="Tahoma"/>
                  <a:sym typeface="Tahoma"/>
                </a:rPr>
                <a:t>!!!</a:t>
              </a:r>
              <a:endParaRPr kumimoji="0" sz="90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sp>
          <p:nvSpPr>
            <p:cNvPr id="64" name="Google Shape;1166;p52">
              <a:extLst>
                <a:ext uri="{FF2B5EF4-FFF2-40B4-BE49-F238E27FC236}">
                  <a16:creationId xmlns:a16="http://schemas.microsoft.com/office/drawing/2014/main" id="{B22B9DC1-B31C-476B-B33A-21F24D1DBFA0}"/>
                </a:ext>
              </a:extLst>
            </p:cNvPr>
            <p:cNvSpPr/>
            <p:nvPr/>
          </p:nvSpPr>
          <p:spPr>
            <a:xfrm>
              <a:off x="4170508" y="1317535"/>
              <a:ext cx="1234440" cy="1234440"/>
            </a:xfrm>
            <a:prstGeom prst="roundRect">
              <a:avLst>
                <a:gd name="adj" fmla="val 0"/>
              </a:avLst>
            </a:prstGeom>
            <a:noFill/>
            <a:ln w="12700" cap="flat" cmpd="sng">
              <a:solidFill>
                <a:srgbClr val="D8D8D8"/>
              </a:solidFill>
              <a:prstDash val="solid"/>
              <a:round/>
              <a:headEnd type="none" w="sm" len="sm"/>
              <a:tailEnd type="none" w="sm" len="sm"/>
            </a:ln>
          </p:spPr>
          <p:txBody>
            <a:bodyPr spcFirstLastPara="1" wrap="square" lIns="91425" tIns="45700" rIns="4570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Tahoma"/>
                <a:buNone/>
                <a:tabLst/>
                <a:defRPr/>
              </a:pPr>
              <a:endParaRPr kumimoji="0" sz="1350" b="0" i="0" u="none" strike="noStrike" kern="0" cap="none" spc="0" normalizeH="0" baseline="0" noProof="0">
                <a:ln>
                  <a:noFill/>
                </a:ln>
                <a:solidFill>
                  <a:schemeClr val="bg1"/>
                </a:solidFill>
                <a:effectLst/>
                <a:uLnTx/>
                <a:uFillTx/>
                <a:latin typeface="Tahoma"/>
                <a:ea typeface="Tahoma"/>
                <a:cs typeface="Tahoma"/>
                <a:sym typeface="Tahoma"/>
              </a:endParaRPr>
            </a:p>
          </p:txBody>
        </p:sp>
      </p:grpSp>
      <p:cxnSp>
        <p:nvCxnSpPr>
          <p:cNvPr id="66" name="Google Shape;1168;p52">
            <a:extLst>
              <a:ext uri="{FF2B5EF4-FFF2-40B4-BE49-F238E27FC236}">
                <a16:creationId xmlns:a16="http://schemas.microsoft.com/office/drawing/2014/main" id="{E20AD52D-BDB2-47C8-A795-2B45AE8AAE13}"/>
              </a:ext>
            </a:extLst>
          </p:cNvPr>
          <p:cNvCxnSpPr>
            <a:cxnSpLocks/>
            <a:stCxn id="56" idx="1"/>
          </p:cNvCxnSpPr>
          <p:nvPr/>
        </p:nvCxnSpPr>
        <p:spPr>
          <a:xfrm flipH="1">
            <a:off x="1708815" y="4141602"/>
            <a:ext cx="4107000" cy="6300"/>
          </a:xfrm>
          <a:prstGeom prst="straightConnector1">
            <a:avLst/>
          </a:prstGeom>
          <a:noFill/>
          <a:ln w="12700" cap="flat" cmpd="sng">
            <a:solidFill>
              <a:schemeClr val="bg1">
                <a:alpha val="40000"/>
              </a:schemeClr>
            </a:solidFill>
            <a:prstDash val="solid"/>
            <a:round/>
            <a:headEnd type="none" w="sm" len="sm"/>
            <a:tailEnd type="triangle" w="med" len="med"/>
          </a:ln>
        </p:spPr>
      </p:cxnSp>
      <p:cxnSp>
        <p:nvCxnSpPr>
          <p:cNvPr id="67" name="Google Shape;1169;p52">
            <a:extLst>
              <a:ext uri="{FF2B5EF4-FFF2-40B4-BE49-F238E27FC236}">
                <a16:creationId xmlns:a16="http://schemas.microsoft.com/office/drawing/2014/main" id="{D3177C6C-680A-41C7-A321-25DECFD0A127}"/>
              </a:ext>
            </a:extLst>
          </p:cNvPr>
          <p:cNvCxnSpPr/>
          <p:nvPr/>
        </p:nvCxnSpPr>
        <p:spPr>
          <a:xfrm rot="10800000">
            <a:off x="1837890" y="3516919"/>
            <a:ext cx="3479321" cy="0"/>
          </a:xfrm>
          <a:prstGeom prst="straightConnector1">
            <a:avLst/>
          </a:prstGeom>
          <a:noFill/>
          <a:ln w="12700" cap="rnd" cmpd="sng">
            <a:solidFill>
              <a:srgbClr val="00E296"/>
            </a:solidFill>
            <a:prstDash val="solid"/>
            <a:round/>
            <a:headEnd type="none" w="sm" len="sm"/>
            <a:tailEnd type="none" w="sm" len="sm"/>
          </a:ln>
        </p:spPr>
      </p:cxnSp>
      <p:pic>
        <p:nvPicPr>
          <p:cNvPr id="72" name="Picture 2">
            <a:extLst>
              <a:ext uri="{FF2B5EF4-FFF2-40B4-BE49-F238E27FC236}">
                <a16:creationId xmlns:a16="http://schemas.microsoft.com/office/drawing/2014/main" id="{90DAD0E6-3B2C-4F43-973A-4D042975B9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1068" y="2052255"/>
            <a:ext cx="1366442" cy="783205"/>
          </a:xfrm>
          <a:prstGeom prst="rect">
            <a:avLst/>
          </a:prstGeom>
        </p:spPr>
      </p:pic>
      <p:pic>
        <p:nvPicPr>
          <p:cNvPr id="73" name="Google Shape;1148;p52">
            <a:extLst>
              <a:ext uri="{FF2B5EF4-FFF2-40B4-BE49-F238E27FC236}">
                <a16:creationId xmlns:a16="http://schemas.microsoft.com/office/drawing/2014/main" id="{11D4589C-AB3E-4315-8C58-166C11E59FE2}"/>
              </a:ext>
            </a:extLst>
          </p:cNvPr>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350" y="2692666"/>
            <a:ext cx="1139623" cy="329891"/>
          </a:xfrm>
          <a:prstGeom prst="rect">
            <a:avLst/>
          </a:prstGeom>
          <a:noFill/>
          <a:ln>
            <a:noFill/>
          </a:ln>
        </p:spPr>
      </p:pic>
      <p:sp>
        <p:nvSpPr>
          <p:cNvPr id="75" name="Rectangle 74">
            <a:extLst>
              <a:ext uri="{FF2B5EF4-FFF2-40B4-BE49-F238E27FC236}">
                <a16:creationId xmlns:a16="http://schemas.microsoft.com/office/drawing/2014/main" id="{BC296CF8-0086-4213-9FC8-1E348B5A49A3}"/>
              </a:ext>
            </a:extLst>
          </p:cNvPr>
          <p:cNvSpPr/>
          <p:nvPr/>
        </p:nvSpPr>
        <p:spPr bwMode="auto">
          <a:xfrm>
            <a:off x="5340340" y="2977211"/>
            <a:ext cx="1517650" cy="758309"/>
          </a:xfrm>
          <a:prstGeom prst="rect">
            <a:avLst/>
          </a:pr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76" name="Graphic 73">
            <a:extLst>
              <a:ext uri="{FF2B5EF4-FFF2-40B4-BE49-F238E27FC236}">
                <a16:creationId xmlns:a16="http://schemas.microsoft.com/office/drawing/2014/main" id="{97A6772D-6DF1-4204-AC74-0A94E797875D}"/>
              </a:ext>
            </a:extLst>
          </p:cNvPr>
          <p:cNvGrpSpPr/>
          <p:nvPr/>
        </p:nvGrpSpPr>
        <p:grpSpPr>
          <a:xfrm>
            <a:off x="5953933" y="3002129"/>
            <a:ext cx="336896" cy="469248"/>
            <a:chOff x="6783929" y="3002129"/>
            <a:chExt cx="336896" cy="469248"/>
          </a:xfrm>
        </p:grpSpPr>
        <p:sp>
          <p:nvSpPr>
            <p:cNvPr id="77" name="Freeform: Shape 76">
              <a:extLst>
                <a:ext uri="{FF2B5EF4-FFF2-40B4-BE49-F238E27FC236}">
                  <a16:creationId xmlns:a16="http://schemas.microsoft.com/office/drawing/2014/main" id="{5CE347A3-7EF0-44E4-8A35-91AB2D9C29B8}"/>
                </a:ext>
              </a:extLst>
            </p:cNvPr>
            <p:cNvSpPr/>
            <p:nvPr/>
          </p:nvSpPr>
          <p:spPr>
            <a:xfrm>
              <a:off x="6783929" y="3002129"/>
              <a:ext cx="336896" cy="469248"/>
            </a:xfrm>
            <a:custGeom>
              <a:avLst/>
              <a:gdLst>
                <a:gd name="connsiteX0" fmla="*/ 340506 w 336896"/>
                <a:gd name="connsiteY0" fmla="*/ 85427 h 469248"/>
                <a:gd name="connsiteX1" fmla="*/ 340506 w 336896"/>
                <a:gd name="connsiteY1" fmla="*/ 471654 h 469248"/>
                <a:gd name="connsiteX2" fmla="*/ 0 w 336896"/>
                <a:gd name="connsiteY2" fmla="*/ 471654 h 469248"/>
                <a:gd name="connsiteX3" fmla="*/ 0 w 336896"/>
                <a:gd name="connsiteY3" fmla="*/ 0 h 469248"/>
                <a:gd name="connsiteX4" fmla="*/ 257485 w 336896"/>
                <a:gd name="connsiteY4" fmla="*/ 0 h 46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96" h="469248">
                  <a:moveTo>
                    <a:pt x="340506" y="85427"/>
                  </a:moveTo>
                  <a:lnTo>
                    <a:pt x="340506" y="471654"/>
                  </a:lnTo>
                  <a:lnTo>
                    <a:pt x="0" y="471654"/>
                  </a:lnTo>
                  <a:lnTo>
                    <a:pt x="0" y="0"/>
                  </a:lnTo>
                  <a:lnTo>
                    <a:pt x="257485" y="0"/>
                  </a:lnTo>
                  <a:close/>
                </a:path>
              </a:pathLst>
            </a:custGeom>
            <a:solidFill>
              <a:schemeClr val="bg1"/>
            </a:solidFill>
            <a:ln w="11906" cap="flat">
              <a:noFill/>
              <a:prstDash val="solid"/>
              <a:miter/>
            </a:ln>
          </p:spPr>
          <p:txBody>
            <a:bodyPr rtlCol="0" anchor="ctr"/>
            <a:lstStyle/>
            <a:p>
              <a:endParaRPr lang="ru-RU"/>
            </a:p>
          </p:txBody>
        </p:sp>
        <p:sp>
          <p:nvSpPr>
            <p:cNvPr id="78" name="Freeform: Shape 77">
              <a:extLst>
                <a:ext uri="{FF2B5EF4-FFF2-40B4-BE49-F238E27FC236}">
                  <a16:creationId xmlns:a16="http://schemas.microsoft.com/office/drawing/2014/main" id="{5E4CAA73-4A84-4646-8332-988E6522672B}"/>
                </a:ext>
              </a:extLst>
            </p:cNvPr>
            <p:cNvSpPr/>
            <p:nvPr/>
          </p:nvSpPr>
          <p:spPr>
            <a:xfrm>
              <a:off x="7032991" y="3032209"/>
              <a:ext cx="60160" cy="60160"/>
            </a:xfrm>
            <a:custGeom>
              <a:avLst/>
              <a:gdLst>
                <a:gd name="connsiteX0" fmla="*/ 63770 w 60160"/>
                <a:gd name="connsiteY0" fmla="*/ 64973 h 60160"/>
                <a:gd name="connsiteX1" fmla="*/ 0 w 60160"/>
                <a:gd name="connsiteY1" fmla="*/ 64973 h 60160"/>
                <a:gd name="connsiteX2" fmla="*/ 0 w 60160"/>
                <a:gd name="connsiteY2" fmla="*/ 0 h 60160"/>
                <a:gd name="connsiteX3" fmla="*/ 63770 w 60160"/>
                <a:gd name="connsiteY3" fmla="*/ 64973 h 60160"/>
              </a:gdLst>
              <a:ahLst/>
              <a:cxnLst>
                <a:cxn ang="0">
                  <a:pos x="connsiteX0" y="connsiteY0"/>
                </a:cxn>
                <a:cxn ang="0">
                  <a:pos x="connsiteX1" y="connsiteY1"/>
                </a:cxn>
                <a:cxn ang="0">
                  <a:pos x="connsiteX2" y="connsiteY2"/>
                </a:cxn>
                <a:cxn ang="0">
                  <a:pos x="connsiteX3" y="connsiteY3"/>
                </a:cxn>
              </a:cxnLst>
              <a:rect l="l" t="t" r="r" b="b"/>
              <a:pathLst>
                <a:path w="60160" h="60160">
                  <a:moveTo>
                    <a:pt x="63770" y="64973"/>
                  </a:moveTo>
                  <a:lnTo>
                    <a:pt x="0" y="64973"/>
                  </a:lnTo>
                  <a:lnTo>
                    <a:pt x="0" y="0"/>
                  </a:lnTo>
                  <a:cubicBezTo>
                    <a:pt x="0" y="0"/>
                    <a:pt x="64973" y="64973"/>
                    <a:pt x="63770" y="64973"/>
                  </a:cubicBezTo>
                  <a:close/>
                </a:path>
              </a:pathLst>
            </a:custGeom>
            <a:solidFill>
              <a:srgbClr val="003738"/>
            </a:solidFill>
            <a:ln w="11906" cap="flat">
              <a:noFill/>
              <a:prstDash val="solid"/>
              <a:miter/>
            </a:ln>
          </p:spPr>
          <p:txBody>
            <a:bodyPr rtlCol="0" anchor="ctr"/>
            <a:lstStyle/>
            <a:p>
              <a:endParaRPr lang="ru-RU"/>
            </a:p>
          </p:txBody>
        </p:sp>
        <p:sp>
          <p:nvSpPr>
            <p:cNvPr id="79" name="Freeform: Shape 78">
              <a:extLst>
                <a:ext uri="{FF2B5EF4-FFF2-40B4-BE49-F238E27FC236}">
                  <a16:creationId xmlns:a16="http://schemas.microsoft.com/office/drawing/2014/main" id="{D93F788A-DF19-4589-AAC6-E2688B720284}"/>
                </a:ext>
              </a:extLst>
            </p:cNvPr>
            <p:cNvSpPr/>
            <p:nvPr/>
          </p:nvSpPr>
          <p:spPr>
            <a:xfrm>
              <a:off x="6850105" y="3228331"/>
              <a:ext cx="60160" cy="60160"/>
            </a:xfrm>
            <a:custGeom>
              <a:avLst/>
              <a:gdLst>
                <a:gd name="connsiteX0" fmla="*/ 14438 w 60160"/>
                <a:gd name="connsiteY0" fmla="*/ 61363 h 60160"/>
                <a:gd name="connsiteX1" fmla="*/ 60160 w 60160"/>
                <a:gd name="connsiteY1" fmla="*/ 18048 h 60160"/>
                <a:gd name="connsiteX2" fmla="*/ 0 w 60160"/>
                <a:gd name="connsiteY2" fmla="*/ 0 h 60160"/>
              </a:gdLst>
              <a:ahLst/>
              <a:cxnLst>
                <a:cxn ang="0">
                  <a:pos x="connsiteX0" y="connsiteY0"/>
                </a:cxn>
                <a:cxn ang="0">
                  <a:pos x="connsiteX1" y="connsiteY1"/>
                </a:cxn>
                <a:cxn ang="0">
                  <a:pos x="connsiteX2" y="connsiteY2"/>
                </a:cxn>
              </a:cxnLst>
              <a:rect l="l" t="t" r="r" b="b"/>
              <a:pathLst>
                <a:path w="60160" h="60160">
                  <a:moveTo>
                    <a:pt x="14438" y="61363"/>
                  </a:moveTo>
                  <a:lnTo>
                    <a:pt x="60160" y="18048"/>
                  </a:lnTo>
                  <a:lnTo>
                    <a:pt x="0" y="0"/>
                  </a:lnTo>
                  <a:close/>
                </a:path>
              </a:pathLst>
            </a:custGeom>
            <a:solidFill>
              <a:srgbClr val="003738"/>
            </a:solidFill>
            <a:ln w="11906" cap="flat">
              <a:noFill/>
              <a:prstDash val="solid"/>
              <a:miter/>
            </a:ln>
          </p:spPr>
          <p:txBody>
            <a:bodyPr rtlCol="0" anchor="ctr"/>
            <a:lstStyle/>
            <a:p>
              <a:endParaRPr lang="ru-RU"/>
            </a:p>
          </p:txBody>
        </p:sp>
        <p:sp>
          <p:nvSpPr>
            <p:cNvPr id="80" name="Freeform: Shape 79">
              <a:extLst>
                <a:ext uri="{FF2B5EF4-FFF2-40B4-BE49-F238E27FC236}">
                  <a16:creationId xmlns:a16="http://schemas.microsoft.com/office/drawing/2014/main" id="{6296253B-04FE-4064-9116-CDFEA36F0B40}"/>
                </a:ext>
              </a:extLst>
            </p:cNvPr>
            <p:cNvSpPr/>
            <p:nvPr/>
          </p:nvSpPr>
          <p:spPr>
            <a:xfrm>
              <a:off x="6871763" y="3186219"/>
              <a:ext cx="180480" cy="180480"/>
            </a:xfrm>
            <a:custGeom>
              <a:avLst/>
              <a:gdLst>
                <a:gd name="connsiteX0" fmla="*/ 0 w 180480"/>
                <a:gd name="connsiteY0" fmla="*/ 64973 h 180480"/>
                <a:gd name="connsiteX1" fmla="*/ 91443 w 180480"/>
                <a:gd name="connsiteY1" fmla="*/ 0 h 180480"/>
                <a:gd name="connsiteX2" fmla="*/ 187699 w 180480"/>
                <a:gd name="connsiteY2" fmla="*/ 96256 h 180480"/>
                <a:gd name="connsiteX3" fmla="*/ 91443 w 180480"/>
                <a:gd name="connsiteY3" fmla="*/ 192512 h 180480"/>
                <a:gd name="connsiteX4" fmla="*/ 21658 w 180480"/>
                <a:gd name="connsiteY4" fmla="*/ 162432 h 18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0" h="180480">
                  <a:moveTo>
                    <a:pt x="0" y="64973"/>
                  </a:moveTo>
                  <a:cubicBezTo>
                    <a:pt x="13235" y="26470"/>
                    <a:pt x="50534" y="0"/>
                    <a:pt x="91443" y="0"/>
                  </a:cubicBezTo>
                  <a:cubicBezTo>
                    <a:pt x="144384" y="0"/>
                    <a:pt x="187699" y="43315"/>
                    <a:pt x="187699" y="96256"/>
                  </a:cubicBezTo>
                  <a:cubicBezTo>
                    <a:pt x="187699" y="149197"/>
                    <a:pt x="144384" y="192512"/>
                    <a:pt x="91443" y="192512"/>
                  </a:cubicBezTo>
                  <a:cubicBezTo>
                    <a:pt x="64973" y="192512"/>
                    <a:pt x="39706" y="181683"/>
                    <a:pt x="21658" y="162432"/>
                  </a:cubicBezTo>
                </a:path>
              </a:pathLst>
            </a:custGeom>
            <a:noFill/>
            <a:ln w="8930" cap="flat">
              <a:solidFill>
                <a:srgbClr val="003738"/>
              </a:solidFill>
              <a:prstDash val="solid"/>
              <a:miter/>
            </a:ln>
          </p:spPr>
          <p:txBody>
            <a:bodyPr rtlCol="0" anchor="ctr"/>
            <a:lstStyle/>
            <a:p>
              <a:endParaRPr lang="ru-RU"/>
            </a:p>
          </p:txBody>
        </p:sp>
      </p:grpSp>
      <p:grpSp>
        <p:nvGrpSpPr>
          <p:cNvPr id="81" name="Google Shape;1150;p52">
            <a:extLst>
              <a:ext uri="{FF2B5EF4-FFF2-40B4-BE49-F238E27FC236}">
                <a16:creationId xmlns:a16="http://schemas.microsoft.com/office/drawing/2014/main" id="{470EC910-BA6D-4E13-94E0-D62149C938E0}"/>
              </a:ext>
            </a:extLst>
          </p:cNvPr>
          <p:cNvGrpSpPr/>
          <p:nvPr/>
        </p:nvGrpSpPr>
        <p:grpSpPr>
          <a:xfrm>
            <a:off x="702459" y="1414308"/>
            <a:ext cx="493414" cy="493414"/>
            <a:chOff x="1532455" y="1414308"/>
            <a:chExt cx="493414" cy="493414"/>
          </a:xfrm>
          <a:noFill/>
        </p:grpSpPr>
        <p:sp>
          <p:nvSpPr>
            <p:cNvPr id="82" name="Freeform: Shape 81">
              <a:extLst>
                <a:ext uri="{FF2B5EF4-FFF2-40B4-BE49-F238E27FC236}">
                  <a16:creationId xmlns:a16="http://schemas.microsoft.com/office/drawing/2014/main" id="{E1E25826-7B72-47E8-8ACE-EC2A8C25D575}"/>
                </a:ext>
              </a:extLst>
            </p:cNvPr>
            <p:cNvSpPr/>
            <p:nvPr/>
          </p:nvSpPr>
          <p:spPr>
            <a:xfrm>
              <a:off x="1531045" y="1414308"/>
              <a:ext cx="394731" cy="394731"/>
            </a:xfrm>
            <a:custGeom>
              <a:avLst/>
              <a:gdLst>
                <a:gd name="connsiteX0" fmla="*/ 397551 w 394731"/>
                <a:gd name="connsiteY0" fmla="*/ 398960 h 394731"/>
                <a:gd name="connsiteX1" fmla="*/ 0 w 394731"/>
                <a:gd name="connsiteY1" fmla="*/ 397551 h 394731"/>
                <a:gd name="connsiteX2" fmla="*/ 1410 w 394731"/>
                <a:gd name="connsiteY2" fmla="*/ 0 h 394731"/>
                <a:gd name="connsiteX3" fmla="*/ 398960 w 394731"/>
                <a:gd name="connsiteY3" fmla="*/ 1410 h 394731"/>
                <a:gd name="connsiteX4" fmla="*/ 397551 w 394731"/>
                <a:gd name="connsiteY4" fmla="*/ 398960 h 39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31" h="394731">
                  <a:moveTo>
                    <a:pt x="397551" y="398960"/>
                  </a:moveTo>
                  <a:lnTo>
                    <a:pt x="0" y="397551"/>
                  </a:lnTo>
                  <a:lnTo>
                    <a:pt x="1410" y="0"/>
                  </a:lnTo>
                  <a:lnTo>
                    <a:pt x="398960" y="1410"/>
                  </a:lnTo>
                  <a:lnTo>
                    <a:pt x="397551" y="398960"/>
                  </a:lnTo>
                  <a:close/>
                </a:path>
              </a:pathLst>
            </a:custGeom>
            <a:solidFill>
              <a:schemeClr val="bg1"/>
            </a:solidFill>
            <a:ln w="13879" cap="flat">
              <a:noFill/>
              <a:prstDash val="solid"/>
              <a:miter/>
            </a:ln>
          </p:spPr>
          <p:txBody>
            <a:bodyPr rtlCol="0" anchor="ctr"/>
            <a:lstStyle/>
            <a:p>
              <a:endParaRPr lang="ru-RU"/>
            </a:p>
          </p:txBody>
        </p:sp>
        <p:sp>
          <p:nvSpPr>
            <p:cNvPr id="83" name="Freeform: Shape 82">
              <a:extLst>
                <a:ext uri="{FF2B5EF4-FFF2-40B4-BE49-F238E27FC236}">
                  <a16:creationId xmlns:a16="http://schemas.microsoft.com/office/drawing/2014/main" id="{F4AD395D-DBD3-4710-A773-4A0CDDB14F36}"/>
                </a:ext>
              </a:extLst>
            </p:cNvPr>
            <p:cNvSpPr/>
            <p:nvPr/>
          </p:nvSpPr>
          <p:spPr>
            <a:xfrm>
              <a:off x="1612811" y="1555283"/>
              <a:ext cx="98683" cy="112780"/>
            </a:xfrm>
            <a:custGeom>
              <a:avLst/>
              <a:gdLst>
                <a:gd name="connsiteX0" fmla="*/ 35244 w 98682"/>
                <a:gd name="connsiteY0" fmla="*/ 115600 h 112780"/>
                <a:gd name="connsiteX1" fmla="*/ 0 w 98682"/>
                <a:gd name="connsiteY1" fmla="*/ 0 h 112780"/>
                <a:gd name="connsiteX2" fmla="*/ 28195 w 98682"/>
                <a:gd name="connsiteY2" fmla="*/ 0 h 112780"/>
                <a:gd name="connsiteX3" fmla="*/ 40883 w 98682"/>
                <a:gd name="connsiteY3" fmla="*/ 49341 h 112780"/>
                <a:gd name="connsiteX4" fmla="*/ 50751 w 98682"/>
                <a:gd name="connsiteY4" fmla="*/ 90224 h 112780"/>
                <a:gd name="connsiteX5" fmla="*/ 50751 w 98682"/>
                <a:gd name="connsiteY5" fmla="*/ 90224 h 112780"/>
                <a:gd name="connsiteX6" fmla="*/ 60619 w 98682"/>
                <a:gd name="connsiteY6" fmla="*/ 49341 h 112780"/>
                <a:gd name="connsiteX7" fmla="*/ 74717 w 98682"/>
                <a:gd name="connsiteY7" fmla="*/ 0 h 112780"/>
                <a:gd name="connsiteX8" fmla="*/ 101502 w 98682"/>
                <a:gd name="connsiteY8" fmla="*/ 0 h 112780"/>
                <a:gd name="connsiteX9" fmla="*/ 63439 w 98682"/>
                <a:gd name="connsiteY9" fmla="*/ 115600 h 112780"/>
                <a:gd name="connsiteX10" fmla="*/ 35244 w 98682"/>
                <a:gd name="connsiteY10" fmla="*/ 115600 h 11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682" h="112780">
                  <a:moveTo>
                    <a:pt x="35244" y="115600"/>
                  </a:moveTo>
                  <a:lnTo>
                    <a:pt x="0" y="0"/>
                  </a:lnTo>
                  <a:lnTo>
                    <a:pt x="28195" y="0"/>
                  </a:lnTo>
                  <a:lnTo>
                    <a:pt x="40883" y="49341"/>
                  </a:lnTo>
                  <a:cubicBezTo>
                    <a:pt x="45112" y="63439"/>
                    <a:pt x="47932" y="77536"/>
                    <a:pt x="50751" y="90224"/>
                  </a:cubicBezTo>
                  <a:lnTo>
                    <a:pt x="50751" y="90224"/>
                  </a:lnTo>
                  <a:cubicBezTo>
                    <a:pt x="53571" y="77536"/>
                    <a:pt x="57800" y="62029"/>
                    <a:pt x="60619" y="49341"/>
                  </a:cubicBezTo>
                  <a:lnTo>
                    <a:pt x="74717" y="0"/>
                  </a:lnTo>
                  <a:lnTo>
                    <a:pt x="101502" y="0"/>
                  </a:lnTo>
                  <a:lnTo>
                    <a:pt x="63439" y="115600"/>
                  </a:lnTo>
                  <a:lnTo>
                    <a:pt x="35244" y="115600"/>
                  </a:lnTo>
                  <a:close/>
                </a:path>
              </a:pathLst>
            </a:custGeom>
            <a:solidFill>
              <a:srgbClr val="003738"/>
            </a:solidFill>
            <a:ln w="13879" cap="flat">
              <a:noFill/>
              <a:prstDash val="solid"/>
              <a:miter/>
            </a:ln>
          </p:spPr>
          <p:txBody>
            <a:bodyPr rtlCol="0" anchor="ctr"/>
            <a:lstStyle/>
            <a:p>
              <a:endParaRPr lang="ru-RU"/>
            </a:p>
          </p:txBody>
        </p:sp>
        <p:sp>
          <p:nvSpPr>
            <p:cNvPr id="84" name="Freeform: Shape 83">
              <a:extLst>
                <a:ext uri="{FF2B5EF4-FFF2-40B4-BE49-F238E27FC236}">
                  <a16:creationId xmlns:a16="http://schemas.microsoft.com/office/drawing/2014/main" id="{0946545D-CD30-4B7B-8D9A-16C37A2FA432}"/>
                </a:ext>
              </a:extLst>
            </p:cNvPr>
            <p:cNvSpPr/>
            <p:nvPr/>
          </p:nvSpPr>
          <p:spPr>
            <a:xfrm>
              <a:off x="1724182" y="1555283"/>
              <a:ext cx="112780" cy="112780"/>
            </a:xfrm>
            <a:custGeom>
              <a:avLst/>
              <a:gdLst>
                <a:gd name="connsiteX0" fmla="*/ 97273 w 112780"/>
                <a:gd name="connsiteY0" fmla="*/ 73307 h 112780"/>
                <a:gd name="connsiteX1" fmla="*/ 95863 w 112780"/>
                <a:gd name="connsiteY1" fmla="*/ 26785 h 112780"/>
                <a:gd name="connsiteX2" fmla="*/ 95863 w 112780"/>
                <a:gd name="connsiteY2" fmla="*/ 26785 h 112780"/>
                <a:gd name="connsiteX3" fmla="*/ 83176 w 112780"/>
                <a:gd name="connsiteY3" fmla="*/ 71897 h 112780"/>
                <a:gd name="connsiteX4" fmla="*/ 69078 w 112780"/>
                <a:gd name="connsiteY4" fmla="*/ 117010 h 112780"/>
                <a:gd name="connsiteX5" fmla="*/ 49341 w 112780"/>
                <a:gd name="connsiteY5" fmla="*/ 117010 h 112780"/>
                <a:gd name="connsiteX6" fmla="*/ 38063 w 112780"/>
                <a:gd name="connsiteY6" fmla="*/ 71897 h 112780"/>
                <a:gd name="connsiteX7" fmla="*/ 28195 w 112780"/>
                <a:gd name="connsiteY7" fmla="*/ 26785 h 112780"/>
                <a:gd name="connsiteX8" fmla="*/ 28195 w 112780"/>
                <a:gd name="connsiteY8" fmla="*/ 26785 h 112780"/>
                <a:gd name="connsiteX9" fmla="*/ 26785 w 112780"/>
                <a:gd name="connsiteY9" fmla="*/ 73307 h 112780"/>
                <a:gd name="connsiteX10" fmla="*/ 23966 w 112780"/>
                <a:gd name="connsiteY10" fmla="*/ 115600 h 112780"/>
                <a:gd name="connsiteX11" fmla="*/ 0 w 112780"/>
                <a:gd name="connsiteY11" fmla="*/ 115600 h 112780"/>
                <a:gd name="connsiteX12" fmla="*/ 7049 w 112780"/>
                <a:gd name="connsiteY12" fmla="*/ 0 h 112780"/>
                <a:gd name="connsiteX13" fmla="*/ 40883 w 112780"/>
                <a:gd name="connsiteY13" fmla="*/ 0 h 112780"/>
                <a:gd name="connsiteX14" fmla="*/ 52161 w 112780"/>
                <a:gd name="connsiteY14" fmla="*/ 36654 h 112780"/>
                <a:gd name="connsiteX15" fmla="*/ 62029 w 112780"/>
                <a:gd name="connsiteY15" fmla="*/ 76127 h 112780"/>
                <a:gd name="connsiteX16" fmla="*/ 62029 w 112780"/>
                <a:gd name="connsiteY16" fmla="*/ 76127 h 112780"/>
                <a:gd name="connsiteX17" fmla="*/ 73307 w 112780"/>
                <a:gd name="connsiteY17" fmla="*/ 36654 h 112780"/>
                <a:gd name="connsiteX18" fmla="*/ 84585 w 112780"/>
                <a:gd name="connsiteY18" fmla="*/ 0 h 112780"/>
                <a:gd name="connsiteX19" fmla="*/ 117010 w 112780"/>
                <a:gd name="connsiteY19" fmla="*/ 0 h 112780"/>
                <a:gd name="connsiteX20" fmla="*/ 122649 w 112780"/>
                <a:gd name="connsiteY20" fmla="*/ 115600 h 112780"/>
                <a:gd name="connsiteX21" fmla="*/ 98683 w 112780"/>
                <a:gd name="connsiteY21" fmla="*/ 115600 h 112780"/>
                <a:gd name="connsiteX22" fmla="*/ 97273 w 112780"/>
                <a:gd name="connsiteY22" fmla="*/ 73307 h 11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780" h="112780">
                  <a:moveTo>
                    <a:pt x="97273" y="73307"/>
                  </a:moveTo>
                  <a:cubicBezTo>
                    <a:pt x="97273" y="59210"/>
                    <a:pt x="95863" y="39473"/>
                    <a:pt x="95863" y="26785"/>
                  </a:cubicBezTo>
                  <a:lnTo>
                    <a:pt x="95863" y="26785"/>
                  </a:lnTo>
                  <a:cubicBezTo>
                    <a:pt x="91634" y="39473"/>
                    <a:pt x="87405" y="57800"/>
                    <a:pt x="83176" y="71897"/>
                  </a:cubicBezTo>
                  <a:lnTo>
                    <a:pt x="69078" y="117010"/>
                  </a:lnTo>
                  <a:lnTo>
                    <a:pt x="49341" y="117010"/>
                  </a:lnTo>
                  <a:lnTo>
                    <a:pt x="38063" y="71897"/>
                  </a:lnTo>
                  <a:cubicBezTo>
                    <a:pt x="35244" y="57800"/>
                    <a:pt x="31015" y="39473"/>
                    <a:pt x="28195" y="26785"/>
                  </a:cubicBezTo>
                  <a:lnTo>
                    <a:pt x="28195" y="26785"/>
                  </a:lnTo>
                  <a:cubicBezTo>
                    <a:pt x="28195" y="39473"/>
                    <a:pt x="26785" y="59210"/>
                    <a:pt x="26785" y="73307"/>
                  </a:cubicBezTo>
                  <a:lnTo>
                    <a:pt x="23966" y="115600"/>
                  </a:lnTo>
                  <a:lnTo>
                    <a:pt x="0" y="115600"/>
                  </a:lnTo>
                  <a:lnTo>
                    <a:pt x="7049" y="0"/>
                  </a:lnTo>
                  <a:lnTo>
                    <a:pt x="40883" y="0"/>
                  </a:lnTo>
                  <a:lnTo>
                    <a:pt x="52161" y="36654"/>
                  </a:lnTo>
                  <a:cubicBezTo>
                    <a:pt x="56390" y="49341"/>
                    <a:pt x="59210" y="63439"/>
                    <a:pt x="62029" y="76127"/>
                  </a:cubicBezTo>
                  <a:lnTo>
                    <a:pt x="62029" y="76127"/>
                  </a:lnTo>
                  <a:cubicBezTo>
                    <a:pt x="64849" y="63439"/>
                    <a:pt x="69078" y="49341"/>
                    <a:pt x="73307" y="36654"/>
                  </a:cubicBezTo>
                  <a:lnTo>
                    <a:pt x="84585" y="0"/>
                  </a:lnTo>
                  <a:lnTo>
                    <a:pt x="117010" y="0"/>
                  </a:lnTo>
                  <a:lnTo>
                    <a:pt x="122649" y="115600"/>
                  </a:lnTo>
                  <a:lnTo>
                    <a:pt x="98683" y="115600"/>
                  </a:lnTo>
                  <a:lnTo>
                    <a:pt x="97273" y="73307"/>
                  </a:lnTo>
                  <a:close/>
                </a:path>
              </a:pathLst>
            </a:custGeom>
            <a:solidFill>
              <a:srgbClr val="003738"/>
            </a:solidFill>
            <a:ln w="13879" cap="flat">
              <a:noFill/>
              <a:prstDash val="solid"/>
              <a:miter/>
            </a:ln>
          </p:spPr>
          <p:txBody>
            <a:bodyPr rtlCol="0" anchor="ctr"/>
            <a:lstStyle/>
            <a:p>
              <a:endParaRPr lang="ru-RU"/>
            </a:p>
          </p:txBody>
        </p:sp>
        <p:sp>
          <p:nvSpPr>
            <p:cNvPr id="85" name="Freeform: Shape 84">
              <a:extLst>
                <a:ext uri="{FF2B5EF4-FFF2-40B4-BE49-F238E27FC236}">
                  <a16:creationId xmlns:a16="http://schemas.microsoft.com/office/drawing/2014/main" id="{BE5EF2C9-E587-4310-A0C4-968DAA08DD51}"/>
                </a:ext>
              </a:extLst>
            </p:cNvPr>
            <p:cNvSpPr/>
            <p:nvPr/>
          </p:nvSpPr>
          <p:spPr>
            <a:xfrm>
              <a:off x="1825684" y="1711766"/>
              <a:ext cx="183268" cy="183268"/>
            </a:xfrm>
            <a:custGeom>
              <a:avLst/>
              <a:gdLst>
                <a:gd name="connsiteX0" fmla="*/ 191727 w 183268"/>
                <a:gd name="connsiteY0" fmla="*/ 95863 h 183268"/>
                <a:gd name="connsiteX1" fmla="*/ 95863 w 183268"/>
                <a:gd name="connsiteY1" fmla="*/ 191727 h 183268"/>
                <a:gd name="connsiteX2" fmla="*/ 0 w 183268"/>
                <a:gd name="connsiteY2" fmla="*/ 95863 h 183268"/>
                <a:gd name="connsiteX3" fmla="*/ 95863 w 183268"/>
                <a:gd name="connsiteY3" fmla="*/ 0 h 183268"/>
                <a:gd name="connsiteX4" fmla="*/ 191727 w 183268"/>
                <a:gd name="connsiteY4" fmla="*/ 95863 h 18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8" h="183268">
                  <a:moveTo>
                    <a:pt x="191727" y="95863"/>
                  </a:moveTo>
                  <a:cubicBezTo>
                    <a:pt x="191727" y="149434"/>
                    <a:pt x="149434" y="191727"/>
                    <a:pt x="95863" y="191727"/>
                  </a:cubicBezTo>
                  <a:cubicBezTo>
                    <a:pt x="42293" y="191727"/>
                    <a:pt x="0" y="149434"/>
                    <a:pt x="0" y="95863"/>
                  </a:cubicBezTo>
                  <a:cubicBezTo>
                    <a:pt x="0" y="42293"/>
                    <a:pt x="42293" y="0"/>
                    <a:pt x="95863" y="0"/>
                  </a:cubicBezTo>
                  <a:cubicBezTo>
                    <a:pt x="149434" y="0"/>
                    <a:pt x="191727" y="42293"/>
                    <a:pt x="191727" y="95863"/>
                  </a:cubicBezTo>
                  <a:close/>
                </a:path>
              </a:pathLst>
            </a:custGeom>
            <a:solidFill>
              <a:srgbClr val="DF8C42"/>
            </a:solidFill>
            <a:ln w="6940" cap="flat">
              <a:solidFill>
                <a:srgbClr val="FFFFFF"/>
              </a:solidFill>
              <a:prstDash val="solid"/>
              <a:miter/>
            </a:ln>
          </p:spPr>
          <p:txBody>
            <a:bodyPr rtlCol="0" anchor="ctr"/>
            <a:lstStyle/>
            <a:p>
              <a:endParaRPr lang="ru-RU"/>
            </a:p>
          </p:txBody>
        </p:sp>
        <p:sp>
          <p:nvSpPr>
            <p:cNvPr id="86" name="Freeform: Shape 85">
              <a:extLst>
                <a:ext uri="{FF2B5EF4-FFF2-40B4-BE49-F238E27FC236}">
                  <a16:creationId xmlns:a16="http://schemas.microsoft.com/office/drawing/2014/main" id="{8A4EE91F-B26F-4322-B01A-4C7822389618}"/>
                </a:ext>
              </a:extLst>
            </p:cNvPr>
            <p:cNvSpPr/>
            <p:nvPr/>
          </p:nvSpPr>
          <p:spPr>
            <a:xfrm>
              <a:off x="1891942" y="1762517"/>
              <a:ext cx="70488" cy="84585"/>
            </a:xfrm>
            <a:custGeom>
              <a:avLst/>
              <a:gdLst>
                <a:gd name="connsiteX0" fmla="*/ 0 w 70487"/>
                <a:gd name="connsiteY0" fmla="*/ 0 h 84585"/>
                <a:gd name="connsiteX1" fmla="*/ 0 w 70487"/>
                <a:gd name="connsiteY1" fmla="*/ 87405 h 84585"/>
                <a:gd name="connsiteX2" fmla="*/ 76127 w 70487"/>
                <a:gd name="connsiteY2" fmla="*/ 43702 h 84585"/>
              </a:gdLst>
              <a:ahLst/>
              <a:cxnLst>
                <a:cxn ang="0">
                  <a:pos x="connsiteX0" y="connsiteY0"/>
                </a:cxn>
                <a:cxn ang="0">
                  <a:pos x="connsiteX1" y="connsiteY1"/>
                </a:cxn>
                <a:cxn ang="0">
                  <a:pos x="connsiteX2" y="connsiteY2"/>
                </a:cxn>
              </a:cxnLst>
              <a:rect l="l" t="t" r="r" b="b"/>
              <a:pathLst>
                <a:path w="70487" h="84585">
                  <a:moveTo>
                    <a:pt x="0" y="0"/>
                  </a:moveTo>
                  <a:lnTo>
                    <a:pt x="0" y="87405"/>
                  </a:lnTo>
                  <a:lnTo>
                    <a:pt x="76127" y="43702"/>
                  </a:lnTo>
                  <a:close/>
                </a:path>
              </a:pathLst>
            </a:custGeom>
            <a:noFill/>
            <a:ln w="10409" cap="rnd">
              <a:solidFill>
                <a:srgbClr val="FFFFFF"/>
              </a:solidFill>
              <a:prstDash val="solid"/>
              <a:round/>
            </a:ln>
          </p:spPr>
          <p:txBody>
            <a:bodyPr rtlCol="0" anchor="ctr"/>
            <a:lstStyle/>
            <a:p>
              <a:endParaRPr lang="ru-RU"/>
            </a:p>
          </p:txBody>
        </p:sp>
      </p:grpSp>
      <p:grpSp>
        <p:nvGrpSpPr>
          <p:cNvPr id="87" name="Google Shape;1150;p52">
            <a:extLst>
              <a:ext uri="{FF2B5EF4-FFF2-40B4-BE49-F238E27FC236}">
                <a16:creationId xmlns:a16="http://schemas.microsoft.com/office/drawing/2014/main" id="{A541E890-D591-4168-8EF4-2ADA7D44B82C}"/>
              </a:ext>
            </a:extLst>
          </p:cNvPr>
          <p:cNvGrpSpPr/>
          <p:nvPr/>
        </p:nvGrpSpPr>
        <p:grpSpPr>
          <a:xfrm>
            <a:off x="1172394" y="1417477"/>
            <a:ext cx="493419" cy="493419"/>
            <a:chOff x="2002390" y="1417477"/>
            <a:chExt cx="493419" cy="493419"/>
          </a:xfrm>
          <a:noFill/>
        </p:grpSpPr>
        <p:sp>
          <p:nvSpPr>
            <p:cNvPr id="88" name="Freeform: Shape 87">
              <a:extLst>
                <a:ext uri="{FF2B5EF4-FFF2-40B4-BE49-F238E27FC236}">
                  <a16:creationId xmlns:a16="http://schemas.microsoft.com/office/drawing/2014/main" id="{E7BD8C81-C86C-4975-89CE-C1943FB539EE}"/>
                </a:ext>
              </a:extLst>
            </p:cNvPr>
            <p:cNvSpPr/>
            <p:nvPr/>
          </p:nvSpPr>
          <p:spPr>
            <a:xfrm>
              <a:off x="2000980" y="1417477"/>
              <a:ext cx="394735" cy="394735"/>
            </a:xfrm>
            <a:custGeom>
              <a:avLst/>
              <a:gdLst>
                <a:gd name="connsiteX0" fmla="*/ 397555 w 394735"/>
                <a:gd name="connsiteY0" fmla="*/ 398965 h 394735"/>
                <a:gd name="connsiteX1" fmla="*/ 0 w 394735"/>
                <a:gd name="connsiteY1" fmla="*/ 397555 h 394735"/>
                <a:gd name="connsiteX2" fmla="*/ 1410 w 394735"/>
                <a:gd name="connsiteY2" fmla="*/ 0 h 394735"/>
                <a:gd name="connsiteX3" fmla="*/ 398965 w 394735"/>
                <a:gd name="connsiteY3" fmla="*/ 1410 h 394735"/>
                <a:gd name="connsiteX4" fmla="*/ 397555 w 394735"/>
                <a:gd name="connsiteY4" fmla="*/ 398965 h 39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35" h="394735">
                  <a:moveTo>
                    <a:pt x="397555" y="398965"/>
                  </a:moveTo>
                  <a:lnTo>
                    <a:pt x="0" y="397555"/>
                  </a:lnTo>
                  <a:lnTo>
                    <a:pt x="1410" y="0"/>
                  </a:lnTo>
                  <a:lnTo>
                    <a:pt x="398965" y="1410"/>
                  </a:lnTo>
                  <a:lnTo>
                    <a:pt x="397555" y="398965"/>
                  </a:lnTo>
                  <a:close/>
                </a:path>
              </a:pathLst>
            </a:custGeom>
            <a:solidFill>
              <a:schemeClr val="bg1"/>
            </a:solidFill>
            <a:ln w="13879" cap="flat">
              <a:noFill/>
              <a:prstDash val="solid"/>
              <a:miter/>
            </a:ln>
          </p:spPr>
          <p:txBody>
            <a:bodyPr rtlCol="0" anchor="ctr"/>
            <a:lstStyle/>
            <a:p>
              <a:endParaRPr lang="ru-RU"/>
            </a:p>
          </p:txBody>
        </p:sp>
        <p:sp>
          <p:nvSpPr>
            <p:cNvPr id="89" name="Freeform: Shape 88">
              <a:extLst>
                <a:ext uri="{FF2B5EF4-FFF2-40B4-BE49-F238E27FC236}">
                  <a16:creationId xmlns:a16="http://schemas.microsoft.com/office/drawing/2014/main" id="{101841F6-FD9B-4BCD-9B42-28DA9E0FBD16}"/>
                </a:ext>
              </a:extLst>
            </p:cNvPr>
            <p:cNvSpPr/>
            <p:nvPr/>
          </p:nvSpPr>
          <p:spPr>
            <a:xfrm>
              <a:off x="2082747" y="1558454"/>
              <a:ext cx="98684" cy="112781"/>
            </a:xfrm>
            <a:custGeom>
              <a:avLst/>
              <a:gdLst>
                <a:gd name="connsiteX0" fmla="*/ 35244 w 98683"/>
                <a:gd name="connsiteY0" fmla="*/ 115601 h 112781"/>
                <a:gd name="connsiteX1" fmla="*/ 0 w 98683"/>
                <a:gd name="connsiteY1" fmla="*/ 0 h 112781"/>
                <a:gd name="connsiteX2" fmla="*/ 28195 w 98683"/>
                <a:gd name="connsiteY2" fmla="*/ 0 h 112781"/>
                <a:gd name="connsiteX3" fmla="*/ 40883 w 98683"/>
                <a:gd name="connsiteY3" fmla="*/ 49342 h 112781"/>
                <a:gd name="connsiteX4" fmla="*/ 50752 w 98683"/>
                <a:gd name="connsiteY4" fmla="*/ 90225 h 112781"/>
                <a:gd name="connsiteX5" fmla="*/ 50752 w 98683"/>
                <a:gd name="connsiteY5" fmla="*/ 90225 h 112781"/>
                <a:gd name="connsiteX6" fmla="*/ 60620 w 98683"/>
                <a:gd name="connsiteY6" fmla="*/ 49342 h 112781"/>
                <a:gd name="connsiteX7" fmla="*/ 74718 w 98683"/>
                <a:gd name="connsiteY7" fmla="*/ 0 h 112781"/>
                <a:gd name="connsiteX8" fmla="*/ 101503 w 98683"/>
                <a:gd name="connsiteY8" fmla="*/ 0 h 112781"/>
                <a:gd name="connsiteX9" fmla="*/ 63440 w 98683"/>
                <a:gd name="connsiteY9" fmla="*/ 115601 h 112781"/>
                <a:gd name="connsiteX10" fmla="*/ 35244 w 98683"/>
                <a:gd name="connsiteY10" fmla="*/ 115601 h 11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683" h="112781">
                  <a:moveTo>
                    <a:pt x="35244" y="115601"/>
                  </a:moveTo>
                  <a:lnTo>
                    <a:pt x="0" y="0"/>
                  </a:lnTo>
                  <a:lnTo>
                    <a:pt x="28195" y="0"/>
                  </a:lnTo>
                  <a:lnTo>
                    <a:pt x="40883" y="49342"/>
                  </a:lnTo>
                  <a:cubicBezTo>
                    <a:pt x="45113" y="63440"/>
                    <a:pt x="47932" y="77537"/>
                    <a:pt x="50752" y="90225"/>
                  </a:cubicBezTo>
                  <a:lnTo>
                    <a:pt x="50752" y="90225"/>
                  </a:lnTo>
                  <a:cubicBezTo>
                    <a:pt x="53571" y="77537"/>
                    <a:pt x="57801" y="62030"/>
                    <a:pt x="60620" y="49342"/>
                  </a:cubicBezTo>
                  <a:lnTo>
                    <a:pt x="74718" y="0"/>
                  </a:lnTo>
                  <a:lnTo>
                    <a:pt x="101503" y="0"/>
                  </a:lnTo>
                  <a:lnTo>
                    <a:pt x="63440" y="115601"/>
                  </a:lnTo>
                  <a:lnTo>
                    <a:pt x="35244" y="115601"/>
                  </a:lnTo>
                  <a:close/>
                </a:path>
              </a:pathLst>
            </a:custGeom>
            <a:solidFill>
              <a:srgbClr val="003738"/>
            </a:solidFill>
            <a:ln w="13879" cap="flat">
              <a:noFill/>
              <a:prstDash val="solid"/>
              <a:miter/>
            </a:ln>
          </p:spPr>
          <p:txBody>
            <a:bodyPr rtlCol="0" anchor="ctr"/>
            <a:lstStyle/>
            <a:p>
              <a:endParaRPr lang="ru-RU"/>
            </a:p>
          </p:txBody>
        </p:sp>
        <p:sp>
          <p:nvSpPr>
            <p:cNvPr id="90" name="Freeform: Shape 89">
              <a:extLst>
                <a:ext uri="{FF2B5EF4-FFF2-40B4-BE49-F238E27FC236}">
                  <a16:creationId xmlns:a16="http://schemas.microsoft.com/office/drawing/2014/main" id="{4DF83121-ADF7-42F1-82AF-9E940E730AEF}"/>
                </a:ext>
              </a:extLst>
            </p:cNvPr>
            <p:cNvSpPr/>
            <p:nvPr/>
          </p:nvSpPr>
          <p:spPr>
            <a:xfrm>
              <a:off x="2194119" y="1558454"/>
              <a:ext cx="112781" cy="112781"/>
            </a:xfrm>
            <a:custGeom>
              <a:avLst/>
              <a:gdLst>
                <a:gd name="connsiteX0" fmla="*/ 97274 w 112781"/>
                <a:gd name="connsiteY0" fmla="*/ 73308 h 112781"/>
                <a:gd name="connsiteX1" fmla="*/ 95864 w 112781"/>
                <a:gd name="connsiteY1" fmla="*/ 26786 h 112781"/>
                <a:gd name="connsiteX2" fmla="*/ 95864 w 112781"/>
                <a:gd name="connsiteY2" fmla="*/ 26786 h 112781"/>
                <a:gd name="connsiteX3" fmla="*/ 83176 w 112781"/>
                <a:gd name="connsiteY3" fmla="*/ 71898 h 112781"/>
                <a:gd name="connsiteX4" fmla="*/ 69079 w 112781"/>
                <a:gd name="connsiteY4" fmla="*/ 117011 h 112781"/>
                <a:gd name="connsiteX5" fmla="*/ 49342 w 112781"/>
                <a:gd name="connsiteY5" fmla="*/ 117011 h 112781"/>
                <a:gd name="connsiteX6" fmla="*/ 38064 w 112781"/>
                <a:gd name="connsiteY6" fmla="*/ 71898 h 112781"/>
                <a:gd name="connsiteX7" fmla="*/ 28195 w 112781"/>
                <a:gd name="connsiteY7" fmla="*/ 26786 h 112781"/>
                <a:gd name="connsiteX8" fmla="*/ 28195 w 112781"/>
                <a:gd name="connsiteY8" fmla="*/ 26786 h 112781"/>
                <a:gd name="connsiteX9" fmla="*/ 26786 w 112781"/>
                <a:gd name="connsiteY9" fmla="*/ 73308 h 112781"/>
                <a:gd name="connsiteX10" fmla="*/ 23966 w 112781"/>
                <a:gd name="connsiteY10" fmla="*/ 115601 h 112781"/>
                <a:gd name="connsiteX11" fmla="*/ 0 w 112781"/>
                <a:gd name="connsiteY11" fmla="*/ 115601 h 112781"/>
                <a:gd name="connsiteX12" fmla="*/ 7049 w 112781"/>
                <a:gd name="connsiteY12" fmla="*/ 0 h 112781"/>
                <a:gd name="connsiteX13" fmla="*/ 40883 w 112781"/>
                <a:gd name="connsiteY13" fmla="*/ 0 h 112781"/>
                <a:gd name="connsiteX14" fmla="*/ 52161 w 112781"/>
                <a:gd name="connsiteY14" fmla="*/ 36654 h 112781"/>
                <a:gd name="connsiteX15" fmla="*/ 62030 w 112781"/>
                <a:gd name="connsiteY15" fmla="*/ 76128 h 112781"/>
                <a:gd name="connsiteX16" fmla="*/ 62030 w 112781"/>
                <a:gd name="connsiteY16" fmla="*/ 76128 h 112781"/>
                <a:gd name="connsiteX17" fmla="*/ 73308 w 112781"/>
                <a:gd name="connsiteY17" fmla="*/ 36654 h 112781"/>
                <a:gd name="connsiteX18" fmla="*/ 84586 w 112781"/>
                <a:gd name="connsiteY18" fmla="*/ 0 h 112781"/>
                <a:gd name="connsiteX19" fmla="*/ 117011 w 112781"/>
                <a:gd name="connsiteY19" fmla="*/ 0 h 112781"/>
                <a:gd name="connsiteX20" fmla="*/ 122650 w 112781"/>
                <a:gd name="connsiteY20" fmla="*/ 115601 h 112781"/>
                <a:gd name="connsiteX21" fmla="*/ 98684 w 112781"/>
                <a:gd name="connsiteY21" fmla="*/ 115601 h 112781"/>
                <a:gd name="connsiteX22" fmla="*/ 97274 w 112781"/>
                <a:gd name="connsiteY22" fmla="*/ 73308 h 11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781" h="112781">
                  <a:moveTo>
                    <a:pt x="97274" y="73308"/>
                  </a:moveTo>
                  <a:cubicBezTo>
                    <a:pt x="97274" y="59210"/>
                    <a:pt x="95864" y="39474"/>
                    <a:pt x="95864" y="26786"/>
                  </a:cubicBezTo>
                  <a:lnTo>
                    <a:pt x="95864" y="26786"/>
                  </a:lnTo>
                  <a:cubicBezTo>
                    <a:pt x="91635" y="39474"/>
                    <a:pt x="87406" y="57801"/>
                    <a:pt x="83176" y="71898"/>
                  </a:cubicBezTo>
                  <a:lnTo>
                    <a:pt x="69079" y="117011"/>
                  </a:lnTo>
                  <a:lnTo>
                    <a:pt x="49342" y="117011"/>
                  </a:lnTo>
                  <a:lnTo>
                    <a:pt x="38064" y="71898"/>
                  </a:lnTo>
                  <a:cubicBezTo>
                    <a:pt x="35244" y="57801"/>
                    <a:pt x="31015" y="39474"/>
                    <a:pt x="28195" y="26786"/>
                  </a:cubicBezTo>
                  <a:lnTo>
                    <a:pt x="28195" y="26786"/>
                  </a:lnTo>
                  <a:cubicBezTo>
                    <a:pt x="28195" y="39474"/>
                    <a:pt x="26786" y="59210"/>
                    <a:pt x="26786" y="73308"/>
                  </a:cubicBezTo>
                  <a:lnTo>
                    <a:pt x="23966" y="115601"/>
                  </a:lnTo>
                  <a:lnTo>
                    <a:pt x="0" y="115601"/>
                  </a:lnTo>
                  <a:lnTo>
                    <a:pt x="7049" y="0"/>
                  </a:lnTo>
                  <a:lnTo>
                    <a:pt x="40883" y="0"/>
                  </a:lnTo>
                  <a:lnTo>
                    <a:pt x="52161" y="36654"/>
                  </a:lnTo>
                  <a:cubicBezTo>
                    <a:pt x="56391" y="49342"/>
                    <a:pt x="59210" y="63440"/>
                    <a:pt x="62030" y="76128"/>
                  </a:cubicBezTo>
                  <a:lnTo>
                    <a:pt x="62030" y="76128"/>
                  </a:lnTo>
                  <a:cubicBezTo>
                    <a:pt x="64849" y="63440"/>
                    <a:pt x="69079" y="49342"/>
                    <a:pt x="73308" y="36654"/>
                  </a:cubicBezTo>
                  <a:lnTo>
                    <a:pt x="84586" y="0"/>
                  </a:lnTo>
                  <a:lnTo>
                    <a:pt x="117011" y="0"/>
                  </a:lnTo>
                  <a:lnTo>
                    <a:pt x="122650" y="115601"/>
                  </a:lnTo>
                  <a:lnTo>
                    <a:pt x="98684" y="115601"/>
                  </a:lnTo>
                  <a:lnTo>
                    <a:pt x="97274" y="73308"/>
                  </a:lnTo>
                  <a:close/>
                </a:path>
              </a:pathLst>
            </a:custGeom>
            <a:solidFill>
              <a:srgbClr val="003738"/>
            </a:solidFill>
            <a:ln w="13879" cap="flat">
              <a:noFill/>
              <a:prstDash val="solid"/>
              <a:miter/>
            </a:ln>
          </p:spPr>
          <p:txBody>
            <a:bodyPr rtlCol="0" anchor="ctr"/>
            <a:lstStyle/>
            <a:p>
              <a:endParaRPr lang="ru-RU"/>
            </a:p>
          </p:txBody>
        </p:sp>
        <p:sp>
          <p:nvSpPr>
            <p:cNvPr id="91" name="Freeform: Shape 90">
              <a:extLst>
                <a:ext uri="{FF2B5EF4-FFF2-40B4-BE49-F238E27FC236}">
                  <a16:creationId xmlns:a16="http://schemas.microsoft.com/office/drawing/2014/main" id="{BEE64646-0B47-4EB4-889F-01E604BF2ED9}"/>
                </a:ext>
              </a:extLst>
            </p:cNvPr>
            <p:cNvSpPr/>
            <p:nvPr/>
          </p:nvSpPr>
          <p:spPr>
            <a:xfrm>
              <a:off x="2295622" y="1714938"/>
              <a:ext cx="183270" cy="183270"/>
            </a:xfrm>
            <a:custGeom>
              <a:avLst/>
              <a:gdLst>
                <a:gd name="connsiteX0" fmla="*/ 191729 w 183269"/>
                <a:gd name="connsiteY0" fmla="*/ 95864 h 183269"/>
                <a:gd name="connsiteX1" fmla="*/ 95864 w 183269"/>
                <a:gd name="connsiteY1" fmla="*/ 191729 h 183269"/>
                <a:gd name="connsiteX2" fmla="*/ 0 w 183269"/>
                <a:gd name="connsiteY2" fmla="*/ 95864 h 183269"/>
                <a:gd name="connsiteX3" fmla="*/ 95864 w 183269"/>
                <a:gd name="connsiteY3" fmla="*/ 0 h 183269"/>
                <a:gd name="connsiteX4" fmla="*/ 191729 w 183269"/>
                <a:gd name="connsiteY4" fmla="*/ 95864 h 183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83269">
                  <a:moveTo>
                    <a:pt x="191729" y="95864"/>
                  </a:moveTo>
                  <a:cubicBezTo>
                    <a:pt x="191729" y="149435"/>
                    <a:pt x="149435" y="191729"/>
                    <a:pt x="95864" y="191729"/>
                  </a:cubicBezTo>
                  <a:cubicBezTo>
                    <a:pt x="42293" y="191729"/>
                    <a:pt x="0" y="149435"/>
                    <a:pt x="0" y="95864"/>
                  </a:cubicBezTo>
                  <a:cubicBezTo>
                    <a:pt x="0" y="42293"/>
                    <a:pt x="42293" y="0"/>
                    <a:pt x="95864" y="0"/>
                  </a:cubicBezTo>
                  <a:cubicBezTo>
                    <a:pt x="149435" y="0"/>
                    <a:pt x="191729" y="42293"/>
                    <a:pt x="191729" y="95864"/>
                  </a:cubicBezTo>
                  <a:close/>
                </a:path>
              </a:pathLst>
            </a:custGeom>
            <a:solidFill>
              <a:srgbClr val="DF8C42"/>
            </a:solidFill>
            <a:ln w="6940" cap="flat">
              <a:solidFill>
                <a:srgbClr val="FFFFFF"/>
              </a:solidFill>
              <a:prstDash val="solid"/>
              <a:miter/>
            </a:ln>
          </p:spPr>
          <p:txBody>
            <a:bodyPr rtlCol="0" anchor="ctr"/>
            <a:lstStyle/>
            <a:p>
              <a:endParaRPr lang="ru-RU"/>
            </a:p>
          </p:txBody>
        </p:sp>
        <p:sp>
          <p:nvSpPr>
            <p:cNvPr id="92" name="Freeform: Shape 91">
              <a:extLst>
                <a:ext uri="{FF2B5EF4-FFF2-40B4-BE49-F238E27FC236}">
                  <a16:creationId xmlns:a16="http://schemas.microsoft.com/office/drawing/2014/main" id="{3B309F26-BA85-4557-B31E-614FB5BDBD40}"/>
                </a:ext>
              </a:extLst>
            </p:cNvPr>
            <p:cNvSpPr/>
            <p:nvPr/>
          </p:nvSpPr>
          <p:spPr>
            <a:xfrm>
              <a:off x="2361881" y="1765690"/>
              <a:ext cx="70488" cy="84586"/>
            </a:xfrm>
            <a:custGeom>
              <a:avLst/>
              <a:gdLst>
                <a:gd name="connsiteX0" fmla="*/ 0 w 70488"/>
                <a:gd name="connsiteY0" fmla="*/ 0 h 84586"/>
                <a:gd name="connsiteX1" fmla="*/ 0 w 70488"/>
                <a:gd name="connsiteY1" fmla="*/ 87406 h 84586"/>
                <a:gd name="connsiteX2" fmla="*/ 76128 w 70488"/>
                <a:gd name="connsiteY2" fmla="*/ 43703 h 84586"/>
              </a:gdLst>
              <a:ahLst/>
              <a:cxnLst>
                <a:cxn ang="0">
                  <a:pos x="connsiteX0" y="connsiteY0"/>
                </a:cxn>
                <a:cxn ang="0">
                  <a:pos x="connsiteX1" y="connsiteY1"/>
                </a:cxn>
                <a:cxn ang="0">
                  <a:pos x="connsiteX2" y="connsiteY2"/>
                </a:cxn>
              </a:cxnLst>
              <a:rect l="l" t="t" r="r" b="b"/>
              <a:pathLst>
                <a:path w="70488" h="84586">
                  <a:moveTo>
                    <a:pt x="0" y="0"/>
                  </a:moveTo>
                  <a:lnTo>
                    <a:pt x="0" y="87406"/>
                  </a:lnTo>
                  <a:lnTo>
                    <a:pt x="76128" y="43703"/>
                  </a:lnTo>
                  <a:close/>
                </a:path>
              </a:pathLst>
            </a:custGeom>
            <a:noFill/>
            <a:ln w="10409" cap="rnd">
              <a:solidFill>
                <a:srgbClr val="FFFFFF"/>
              </a:solidFill>
              <a:prstDash val="solid"/>
              <a:round/>
            </a:ln>
          </p:spPr>
          <p:txBody>
            <a:bodyPr rtlCol="0" anchor="ctr"/>
            <a:lstStyle/>
            <a:p>
              <a:endParaRPr lang="ru-RU"/>
            </a:p>
          </p:txBody>
        </p:sp>
      </p:grpSp>
      <p:pic>
        <p:nvPicPr>
          <p:cNvPr id="57" name="Picture 5">
            <a:extLst>
              <a:ext uri="{FF2B5EF4-FFF2-40B4-BE49-F238E27FC236}">
                <a16:creationId xmlns:a16="http://schemas.microsoft.com/office/drawing/2014/main" id="{00FCCDAB-BC7B-4D55-9960-3F1A405C878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1954025" y="1702630"/>
            <a:ext cx="205737" cy="205737"/>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5">
            <a:extLst>
              <a:ext uri="{FF2B5EF4-FFF2-40B4-BE49-F238E27FC236}">
                <a16:creationId xmlns:a16="http://schemas.microsoft.com/office/drawing/2014/main" id="{EDA5A202-6FA5-44F6-911A-690B1B3A05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tretch>
            <a:fillRect/>
          </a:stretch>
        </p:blipFill>
        <p:spPr bwMode="auto">
          <a:xfrm>
            <a:off x="3651486" y="2131238"/>
            <a:ext cx="521762" cy="521762"/>
          </a:xfrm>
          <a:prstGeom prst="rect">
            <a:avLst/>
          </a:prstGeom>
          <a:noFill/>
          <a:extLst>
            <a:ext uri="{909E8E84-426E-40dd-AFC4-6F175D3DCCD1}">
              <a14:hiddenFill xmlns="" xmlns:a14="http://schemas.microsoft.com/office/drawing/2010/main">
                <a:solidFill>
                  <a:srgbClr val="FFFFFF"/>
                </a:solidFill>
              </a14:hiddenFill>
            </a:ext>
          </a:extLst>
        </p:spPr>
      </p:pic>
      <p:sp>
        <p:nvSpPr>
          <p:cNvPr id="63" name="Content Placeholder 1">
            <a:extLst>
              <a:ext uri="{FF2B5EF4-FFF2-40B4-BE49-F238E27FC236}">
                <a16:creationId xmlns:a16="http://schemas.microsoft.com/office/drawing/2014/main" id="{53CF19C1-2C9C-4DAA-87B8-06FF6BF34DC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모든 백업 데이터를 통해 </a:t>
            </a:r>
            <a:r>
              <a:rPr lang="en-US" altLang="ko-KR" sz="1400" b="1" dirty="0">
                <a:solidFill>
                  <a:schemeClr val="bg1"/>
                </a:solidFill>
                <a:latin typeface="맑은 고딕" panose="020B0503020000020004" pitchFamily="50" charset="-127"/>
                <a:ea typeface="맑은 고딕" panose="020B0503020000020004" pitchFamily="50" charset="-127"/>
              </a:rPr>
              <a:t>Hyper-V</a:t>
            </a:r>
            <a:r>
              <a:rPr lang="ko-KR" altLang="en-US" sz="1400" b="1" dirty="0">
                <a:solidFill>
                  <a:schemeClr val="bg1"/>
                </a:solidFill>
                <a:latin typeface="맑은 고딕" panose="020B0503020000020004" pitchFamily="50" charset="-127"/>
                <a:ea typeface="맑은 고딕" panose="020B0503020000020004" pitchFamily="50" charset="-127"/>
              </a:rPr>
              <a:t>로</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수분 이내 </a:t>
            </a:r>
            <a:r>
              <a:rPr lang="en-US" altLang="ko-KR" sz="1400" b="1" dirty="0">
                <a:solidFill>
                  <a:srgbClr val="00E296"/>
                </a:solidFill>
                <a:latin typeface="맑은 고딕" panose="020B0503020000020004" pitchFamily="50" charset="-127"/>
                <a:ea typeface="맑은 고딕" panose="020B0503020000020004" pitchFamily="50" charset="-127"/>
              </a:rPr>
              <a:t>VM </a:t>
            </a:r>
            <a:r>
              <a:rPr lang="ko-KR" altLang="en-US" sz="1400" b="1" dirty="0">
                <a:solidFill>
                  <a:srgbClr val="00E296"/>
                </a:solidFill>
                <a:latin typeface="맑은 고딕" panose="020B0503020000020004" pitchFamily="50" charset="-127"/>
                <a:ea typeface="맑은 고딕" panose="020B0503020000020004" pitchFamily="50" charset="-127"/>
              </a:rPr>
              <a:t>서비스 즉시 재개</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pic>
        <p:nvPicPr>
          <p:cNvPr id="65" name="Graphic 1">
            <a:extLst>
              <a:ext uri="{FF2B5EF4-FFF2-40B4-BE49-F238E27FC236}">
                <a16:creationId xmlns:a16="http://schemas.microsoft.com/office/drawing/2014/main" id="{876FD49F-BCCA-41D8-8418-FE826108C30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28544" y="1480687"/>
            <a:ext cx="781050" cy="752475"/>
          </a:xfrm>
          <a:prstGeom prst="rect">
            <a:avLst/>
          </a:prstGeom>
        </p:spPr>
      </p:pic>
      <p:pic>
        <p:nvPicPr>
          <p:cNvPr id="69" name="Graphic 5">
            <a:extLst>
              <a:ext uri="{FF2B5EF4-FFF2-40B4-BE49-F238E27FC236}">
                <a16:creationId xmlns:a16="http://schemas.microsoft.com/office/drawing/2014/main" id="{EC823CAE-6C6C-4DA6-AB21-29F5DAF8DF8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61213" y="3224865"/>
            <a:ext cx="457200" cy="266700"/>
          </a:xfrm>
          <a:prstGeom prst="rect">
            <a:avLst/>
          </a:prstGeom>
        </p:spPr>
      </p:pic>
      <p:pic>
        <p:nvPicPr>
          <p:cNvPr id="70" name="Graphic 6">
            <a:extLst>
              <a:ext uri="{FF2B5EF4-FFF2-40B4-BE49-F238E27FC236}">
                <a16:creationId xmlns:a16="http://schemas.microsoft.com/office/drawing/2014/main" id="{C3EB6B46-0744-42D7-B43B-38BDE69E071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027897" y="4287907"/>
            <a:ext cx="533400" cy="266700"/>
          </a:xfrm>
          <a:prstGeom prst="rect">
            <a:avLst/>
          </a:prstGeom>
        </p:spPr>
      </p:pic>
      <p:cxnSp>
        <p:nvCxnSpPr>
          <p:cNvPr id="4" name="연결선: 꺾임 3">
            <a:extLst>
              <a:ext uri="{FF2B5EF4-FFF2-40B4-BE49-F238E27FC236}">
                <a16:creationId xmlns:a16="http://schemas.microsoft.com/office/drawing/2014/main" id="{32307CF7-5FC5-4E47-A507-80E1DAB18F95}"/>
              </a:ext>
            </a:extLst>
          </p:cNvPr>
          <p:cNvCxnSpPr>
            <a:stCxn id="65" idx="1"/>
            <a:endCxn id="75" idx="3"/>
          </p:cNvCxnSpPr>
          <p:nvPr/>
        </p:nvCxnSpPr>
        <p:spPr>
          <a:xfrm rot="10800000" flipV="1">
            <a:off x="6857990" y="1856924"/>
            <a:ext cx="870554" cy="1499441"/>
          </a:xfrm>
          <a:prstGeom prst="bentConnector3">
            <a:avLst>
              <a:gd name="adj1" fmla="val 75047"/>
            </a:avLst>
          </a:prstGeom>
          <a:noFill/>
          <a:ln w="1270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 name="직선 연결선 8">
            <a:extLst>
              <a:ext uri="{FF2B5EF4-FFF2-40B4-BE49-F238E27FC236}">
                <a16:creationId xmlns:a16="http://schemas.microsoft.com/office/drawing/2014/main" id="{94E9FB15-24C7-4285-BC6F-700CA7E8F4F4}"/>
              </a:ext>
            </a:extLst>
          </p:cNvPr>
          <p:cNvCxnSpPr>
            <a:cxnSpLocks/>
            <a:endCxn id="69" idx="1"/>
          </p:cNvCxnSpPr>
          <p:nvPr/>
        </p:nvCxnSpPr>
        <p:spPr>
          <a:xfrm>
            <a:off x="7051291" y="3358215"/>
            <a:ext cx="909922" cy="0"/>
          </a:xfrm>
          <a:prstGeom prst="line">
            <a:avLst/>
          </a:prstGeom>
          <a:noFill/>
          <a:ln w="12700">
            <a:solidFill>
              <a:srgbClr val="93EB20"/>
            </a:solidFill>
            <a:prstDash val="sysDash"/>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 name="연결선: 꺾임 12">
            <a:extLst>
              <a:ext uri="{FF2B5EF4-FFF2-40B4-BE49-F238E27FC236}">
                <a16:creationId xmlns:a16="http://schemas.microsoft.com/office/drawing/2014/main" id="{5FBC4377-669E-4ADE-8BB8-C20C9B9F8562}"/>
              </a:ext>
            </a:extLst>
          </p:cNvPr>
          <p:cNvCxnSpPr>
            <a:stCxn id="70" idx="1"/>
            <a:endCxn id="75" idx="3"/>
          </p:cNvCxnSpPr>
          <p:nvPr/>
        </p:nvCxnSpPr>
        <p:spPr>
          <a:xfrm rot="10800000">
            <a:off x="6857991" y="3356367"/>
            <a:ext cx="1169907" cy="1064891"/>
          </a:xfrm>
          <a:prstGeom prst="bentConnector3">
            <a:avLst>
              <a:gd name="adj1" fmla="val 81264"/>
            </a:avLst>
          </a:prstGeom>
          <a:noFill/>
          <a:ln w="1270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71" name="Graphic 7">
            <a:extLst>
              <a:ext uri="{FF2B5EF4-FFF2-40B4-BE49-F238E27FC236}">
                <a16:creationId xmlns:a16="http://schemas.microsoft.com/office/drawing/2014/main" id="{864A3C99-3221-4C69-B1F2-C4674534971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64909" y="1705248"/>
            <a:ext cx="272484" cy="272484"/>
          </a:xfrm>
          <a:prstGeom prst="rect">
            <a:avLst/>
          </a:prstGeom>
        </p:spPr>
      </p:pic>
      <p:pic>
        <p:nvPicPr>
          <p:cNvPr id="74" name="Graphic 8">
            <a:extLst>
              <a:ext uri="{FF2B5EF4-FFF2-40B4-BE49-F238E27FC236}">
                <a16:creationId xmlns:a16="http://schemas.microsoft.com/office/drawing/2014/main" id="{68FF533C-5C1B-49CC-9604-221A6557366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71945" y="3219081"/>
            <a:ext cx="272484" cy="272484"/>
          </a:xfrm>
          <a:prstGeom prst="rect">
            <a:avLst/>
          </a:prstGeom>
        </p:spPr>
      </p:pic>
      <p:pic>
        <p:nvPicPr>
          <p:cNvPr id="99" name="Graphic 67">
            <a:extLst>
              <a:ext uri="{FF2B5EF4-FFF2-40B4-BE49-F238E27FC236}">
                <a16:creationId xmlns:a16="http://schemas.microsoft.com/office/drawing/2014/main" id="{0DE08768-E312-44A4-9A37-83D7F2B5BB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271945" y="4299568"/>
            <a:ext cx="272484" cy="272484"/>
          </a:xfrm>
          <a:prstGeom prst="rect">
            <a:avLst/>
          </a:prstGeom>
        </p:spPr>
      </p:pic>
      <p:sp>
        <p:nvSpPr>
          <p:cNvPr id="100" name="Title 1">
            <a:extLst>
              <a:ext uri="{FF2B5EF4-FFF2-40B4-BE49-F238E27FC236}">
                <a16:creationId xmlns:a16="http://schemas.microsoft.com/office/drawing/2014/main" id="{32796DB8-D9F4-4CA2-8B74-AB5DA234FED9}"/>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ko-KR" altLang="en-US" sz="3200" dirty="0"/>
              <a:t>즉시 복구</a:t>
            </a:r>
            <a:r>
              <a:rPr lang="en-US" altLang="ko-KR" sz="2800" dirty="0"/>
              <a:t>(Instant VM Recovery) - Hyper-V</a:t>
            </a:r>
            <a:endParaRPr lang="ko-KR" altLang="en-US" sz="3200" dirty="0"/>
          </a:p>
        </p:txBody>
      </p:sp>
      <p:sp>
        <p:nvSpPr>
          <p:cNvPr id="2" name="직사각형 1">
            <a:extLst>
              <a:ext uri="{FF2B5EF4-FFF2-40B4-BE49-F238E27FC236}">
                <a16:creationId xmlns:a16="http://schemas.microsoft.com/office/drawing/2014/main" id="{128BFECE-6F31-4610-AF12-A6D49E662436}"/>
              </a:ext>
            </a:extLst>
          </p:cNvPr>
          <p:cNvSpPr/>
          <p:nvPr/>
        </p:nvSpPr>
        <p:spPr bwMode="auto">
          <a:xfrm>
            <a:off x="701049" y="2052255"/>
            <a:ext cx="1366442" cy="381464"/>
          </a:xfrm>
          <a:prstGeom prst="rect">
            <a:avLst/>
          </a:prstGeom>
          <a:solidFill>
            <a:srgbClr val="F39200"/>
          </a:solid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ko-KR"/>
              <a:t>Hyper-V</a:t>
            </a:r>
            <a:endParaRPr lang="ko-KR" altLang="en-US" dirty="0"/>
          </a:p>
        </p:txBody>
      </p:sp>
    </p:spTree>
    <p:extLst>
      <p:ext uri="{BB962C8B-B14F-4D97-AF65-F5344CB8AC3E}">
        <p14:creationId xmlns:p14="http://schemas.microsoft.com/office/powerpoint/2010/main" val="1476155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25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1750"/>
                            </p:stCondLst>
                            <p:childTnLst>
                              <p:par>
                                <p:cTn id="20" presetID="10" presetClass="exit" presetSubtype="0" fill="hold" nodeType="afterEffect">
                                  <p:stCondLst>
                                    <p:cond delay="0"/>
                                  </p:stCondLst>
                                  <p:childTnLst>
                                    <p:animEffect transition="out" filter="fade">
                                      <p:cBhvr>
                                        <p:cTn id="21" dur="500"/>
                                        <p:tgtEl>
                                          <p:spTgt spid="60"/>
                                        </p:tgtEl>
                                      </p:cBhvr>
                                    </p:animEffect>
                                    <p:set>
                                      <p:cBhvr>
                                        <p:cTn id="22" dur="1" fill="hold">
                                          <p:stCondLst>
                                            <p:cond delay="500"/>
                                          </p:stCondLst>
                                        </p:cTn>
                                        <p:tgtEl>
                                          <p:spTgt spid="60"/>
                                        </p:tgtEl>
                                        <p:attrNameLst>
                                          <p:attrName>style.visibility</p:attrName>
                                        </p:attrNameLst>
                                      </p:cBhvr>
                                      <p:to>
                                        <p:strVal val="hidden"/>
                                      </p:to>
                                    </p:set>
                                  </p:childTnLst>
                                </p:cTn>
                              </p:par>
                            </p:childTnLst>
                          </p:cTn>
                        </p:par>
                        <p:par>
                          <p:cTn id="23" fill="hold">
                            <p:stCondLst>
                              <p:cond delay="2251"/>
                            </p:stCondLst>
                            <p:childTnLst>
                              <p:par>
                                <p:cTn id="24" presetID="10" presetClass="entr" presetSubtype="0"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par>
                          <p:cTn id="27" fill="hold">
                            <p:stCondLst>
                              <p:cond delay="2751"/>
                            </p:stCondLst>
                            <p:childTnLst>
                              <p:par>
                                <p:cTn id="28" presetID="10" presetClass="entr" presetSubtype="0" fill="hold"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childTnLst>
                          </p:cTn>
                        </p:par>
                        <p:par>
                          <p:cTn id="34" fill="hold">
                            <p:stCondLst>
                              <p:cond delay="3251"/>
                            </p:stCondLst>
                            <p:childTnLst>
                              <p:par>
                                <p:cTn id="35" presetID="10" presetClass="entr" presetSubtype="0" fill="hold"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25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oogle Shape;1150;p52">
            <a:extLst>
              <a:ext uri="{FF2B5EF4-FFF2-40B4-BE49-F238E27FC236}">
                <a16:creationId xmlns:a16="http://schemas.microsoft.com/office/drawing/2014/main" id="{A965809B-94C6-4FBB-BC17-63D0FF9C06DC}"/>
              </a:ext>
            </a:extLst>
          </p:cNvPr>
          <p:cNvGrpSpPr/>
          <p:nvPr/>
        </p:nvGrpSpPr>
        <p:grpSpPr>
          <a:xfrm>
            <a:off x="1665373" y="1417477"/>
            <a:ext cx="477912" cy="480731"/>
            <a:chOff x="2495369" y="1417477"/>
            <a:chExt cx="477912" cy="480731"/>
          </a:xfrm>
          <a:noFill/>
        </p:grpSpPr>
        <p:sp>
          <p:nvSpPr>
            <p:cNvPr id="94" name="Freeform: Shape 93">
              <a:extLst>
                <a:ext uri="{FF2B5EF4-FFF2-40B4-BE49-F238E27FC236}">
                  <a16:creationId xmlns:a16="http://schemas.microsoft.com/office/drawing/2014/main" id="{5B86B252-E9FD-497E-9DAE-5B7D24512FA2}"/>
                </a:ext>
              </a:extLst>
            </p:cNvPr>
            <p:cNvSpPr/>
            <p:nvPr/>
          </p:nvSpPr>
          <p:spPr>
            <a:xfrm>
              <a:off x="2495369" y="1417477"/>
              <a:ext cx="394735" cy="394735"/>
            </a:xfrm>
            <a:custGeom>
              <a:avLst/>
              <a:gdLst>
                <a:gd name="connsiteX0" fmla="*/ 397555 w 394735"/>
                <a:gd name="connsiteY0" fmla="*/ 398965 h 394735"/>
                <a:gd name="connsiteX1" fmla="*/ 0 w 394735"/>
                <a:gd name="connsiteY1" fmla="*/ 397555 h 394735"/>
                <a:gd name="connsiteX2" fmla="*/ 1410 w 394735"/>
                <a:gd name="connsiteY2" fmla="*/ 0 h 394735"/>
                <a:gd name="connsiteX3" fmla="*/ 398965 w 394735"/>
                <a:gd name="connsiteY3" fmla="*/ 1410 h 394735"/>
                <a:gd name="connsiteX4" fmla="*/ 397555 w 394735"/>
                <a:gd name="connsiteY4" fmla="*/ 398965 h 39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35" h="394735">
                  <a:moveTo>
                    <a:pt x="397555" y="398965"/>
                  </a:moveTo>
                  <a:lnTo>
                    <a:pt x="0" y="397555"/>
                  </a:lnTo>
                  <a:lnTo>
                    <a:pt x="1410" y="0"/>
                  </a:lnTo>
                  <a:lnTo>
                    <a:pt x="398965" y="1410"/>
                  </a:lnTo>
                  <a:lnTo>
                    <a:pt x="397555" y="398965"/>
                  </a:lnTo>
                  <a:close/>
                </a:path>
              </a:pathLst>
            </a:custGeom>
            <a:solidFill>
              <a:schemeClr val="bg1"/>
            </a:solidFill>
            <a:ln w="13879" cap="flat">
              <a:noFill/>
              <a:prstDash val="solid"/>
              <a:miter/>
            </a:ln>
          </p:spPr>
          <p:txBody>
            <a:bodyPr rtlCol="0" anchor="ctr"/>
            <a:lstStyle/>
            <a:p>
              <a:endParaRPr lang="ru-RU"/>
            </a:p>
          </p:txBody>
        </p:sp>
        <p:sp>
          <p:nvSpPr>
            <p:cNvPr id="97" name="Freeform: Shape 96">
              <a:extLst>
                <a:ext uri="{FF2B5EF4-FFF2-40B4-BE49-F238E27FC236}">
                  <a16:creationId xmlns:a16="http://schemas.microsoft.com/office/drawing/2014/main" id="{C70F9660-8536-417D-BD10-EF621D6D0741}"/>
                </a:ext>
              </a:extLst>
            </p:cNvPr>
            <p:cNvSpPr/>
            <p:nvPr/>
          </p:nvSpPr>
          <p:spPr>
            <a:xfrm>
              <a:off x="2790011" y="1714938"/>
              <a:ext cx="183270" cy="183270"/>
            </a:xfrm>
            <a:custGeom>
              <a:avLst/>
              <a:gdLst>
                <a:gd name="connsiteX0" fmla="*/ 191729 w 183269"/>
                <a:gd name="connsiteY0" fmla="*/ 95864 h 183269"/>
                <a:gd name="connsiteX1" fmla="*/ 95864 w 183269"/>
                <a:gd name="connsiteY1" fmla="*/ 191729 h 183269"/>
                <a:gd name="connsiteX2" fmla="*/ 0 w 183269"/>
                <a:gd name="connsiteY2" fmla="*/ 95864 h 183269"/>
                <a:gd name="connsiteX3" fmla="*/ 95864 w 183269"/>
                <a:gd name="connsiteY3" fmla="*/ 0 h 183269"/>
                <a:gd name="connsiteX4" fmla="*/ 191729 w 183269"/>
                <a:gd name="connsiteY4" fmla="*/ 95864 h 183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83269">
                  <a:moveTo>
                    <a:pt x="191729" y="95864"/>
                  </a:moveTo>
                  <a:cubicBezTo>
                    <a:pt x="191729" y="149435"/>
                    <a:pt x="149435" y="191729"/>
                    <a:pt x="95864" y="191729"/>
                  </a:cubicBezTo>
                  <a:cubicBezTo>
                    <a:pt x="42293" y="191729"/>
                    <a:pt x="0" y="149435"/>
                    <a:pt x="0" y="95864"/>
                  </a:cubicBezTo>
                  <a:cubicBezTo>
                    <a:pt x="0" y="42293"/>
                    <a:pt x="42293" y="0"/>
                    <a:pt x="95864" y="0"/>
                  </a:cubicBezTo>
                  <a:cubicBezTo>
                    <a:pt x="149435" y="0"/>
                    <a:pt x="191729" y="42293"/>
                    <a:pt x="191729" y="95864"/>
                  </a:cubicBezTo>
                  <a:close/>
                </a:path>
              </a:pathLst>
            </a:custGeom>
            <a:solidFill>
              <a:srgbClr val="DF8C42"/>
            </a:solidFill>
            <a:ln w="6940" cap="flat">
              <a:solidFill>
                <a:srgbClr val="FFFFFF"/>
              </a:solidFill>
              <a:prstDash val="solid"/>
              <a:miter/>
            </a:ln>
          </p:spPr>
          <p:txBody>
            <a:bodyPr rtlCol="0" anchor="ctr"/>
            <a:lstStyle/>
            <a:p>
              <a:endParaRPr lang="ru-RU"/>
            </a:p>
          </p:txBody>
        </p:sp>
        <p:sp>
          <p:nvSpPr>
            <p:cNvPr id="98" name="Freeform: Shape 97">
              <a:extLst>
                <a:ext uri="{FF2B5EF4-FFF2-40B4-BE49-F238E27FC236}">
                  <a16:creationId xmlns:a16="http://schemas.microsoft.com/office/drawing/2014/main" id="{6C270B8C-5406-4D49-B3D5-04FCE3C42025}"/>
                </a:ext>
              </a:extLst>
            </p:cNvPr>
            <p:cNvSpPr/>
            <p:nvPr/>
          </p:nvSpPr>
          <p:spPr>
            <a:xfrm>
              <a:off x="2856270" y="1765690"/>
              <a:ext cx="70488" cy="84586"/>
            </a:xfrm>
            <a:custGeom>
              <a:avLst/>
              <a:gdLst>
                <a:gd name="connsiteX0" fmla="*/ 0 w 70488"/>
                <a:gd name="connsiteY0" fmla="*/ 0 h 84586"/>
                <a:gd name="connsiteX1" fmla="*/ 0 w 70488"/>
                <a:gd name="connsiteY1" fmla="*/ 87406 h 84586"/>
                <a:gd name="connsiteX2" fmla="*/ 76128 w 70488"/>
                <a:gd name="connsiteY2" fmla="*/ 43703 h 84586"/>
              </a:gdLst>
              <a:ahLst/>
              <a:cxnLst>
                <a:cxn ang="0">
                  <a:pos x="connsiteX0" y="connsiteY0"/>
                </a:cxn>
                <a:cxn ang="0">
                  <a:pos x="connsiteX1" y="connsiteY1"/>
                </a:cxn>
                <a:cxn ang="0">
                  <a:pos x="connsiteX2" y="connsiteY2"/>
                </a:cxn>
              </a:cxnLst>
              <a:rect l="l" t="t" r="r" b="b"/>
              <a:pathLst>
                <a:path w="70488" h="84586">
                  <a:moveTo>
                    <a:pt x="0" y="0"/>
                  </a:moveTo>
                  <a:lnTo>
                    <a:pt x="0" y="87406"/>
                  </a:lnTo>
                  <a:lnTo>
                    <a:pt x="76128" y="43703"/>
                  </a:lnTo>
                  <a:close/>
                </a:path>
              </a:pathLst>
            </a:custGeom>
            <a:noFill/>
            <a:ln w="10409" cap="rnd">
              <a:solidFill>
                <a:srgbClr val="FFFFFF"/>
              </a:solidFill>
              <a:prstDash val="solid"/>
              <a:round/>
            </a:ln>
          </p:spPr>
          <p:txBody>
            <a:bodyPr rtlCol="0" anchor="ctr"/>
            <a:lstStyle/>
            <a:p>
              <a:endParaRPr lang="ru-RU"/>
            </a:p>
          </p:txBody>
        </p:sp>
      </p:grpSp>
      <p:cxnSp>
        <p:nvCxnSpPr>
          <p:cNvPr id="45" name="Google Shape;1137;p52">
            <a:extLst>
              <a:ext uri="{FF2B5EF4-FFF2-40B4-BE49-F238E27FC236}">
                <a16:creationId xmlns:a16="http://schemas.microsoft.com/office/drawing/2014/main" id="{17DD8694-0674-46D1-BA40-B576C918DCB5}"/>
              </a:ext>
            </a:extLst>
          </p:cNvPr>
          <p:cNvCxnSpPr/>
          <p:nvPr/>
        </p:nvCxnSpPr>
        <p:spPr>
          <a:xfrm rot="10800000">
            <a:off x="1837890" y="1817841"/>
            <a:ext cx="0" cy="1197790"/>
          </a:xfrm>
          <a:prstGeom prst="straightConnector1">
            <a:avLst/>
          </a:prstGeom>
          <a:noFill/>
          <a:ln w="22225" cap="flat" cmpd="sng">
            <a:solidFill>
              <a:srgbClr val="9D9D9C"/>
            </a:solidFill>
            <a:prstDash val="solid"/>
            <a:round/>
            <a:headEnd type="none" w="sm" len="sm"/>
            <a:tailEnd type="triangle" w="med" len="med"/>
          </a:ln>
        </p:spPr>
      </p:cxnSp>
      <p:cxnSp>
        <p:nvCxnSpPr>
          <p:cNvPr id="46" name="Google Shape;1138;p52">
            <a:extLst>
              <a:ext uri="{FF2B5EF4-FFF2-40B4-BE49-F238E27FC236}">
                <a16:creationId xmlns:a16="http://schemas.microsoft.com/office/drawing/2014/main" id="{94249ACA-3732-4D61-BF00-850BC3C47558}"/>
              </a:ext>
            </a:extLst>
          </p:cNvPr>
          <p:cNvCxnSpPr/>
          <p:nvPr/>
        </p:nvCxnSpPr>
        <p:spPr>
          <a:xfrm rot="10800000">
            <a:off x="1837890" y="1809035"/>
            <a:ext cx="0" cy="1707884"/>
          </a:xfrm>
          <a:prstGeom prst="straightConnector1">
            <a:avLst/>
          </a:prstGeom>
          <a:noFill/>
          <a:ln w="12700" cap="rnd" cmpd="sng">
            <a:solidFill>
              <a:srgbClr val="00E296"/>
            </a:solidFill>
            <a:prstDash val="solid"/>
            <a:round/>
            <a:headEnd type="none" w="sm" len="sm"/>
            <a:tailEnd type="triangle" w="med" len="med"/>
          </a:ln>
        </p:spPr>
      </p:cxnSp>
      <p:cxnSp>
        <p:nvCxnSpPr>
          <p:cNvPr id="47" name="Google Shape;1139;p52">
            <a:extLst>
              <a:ext uri="{FF2B5EF4-FFF2-40B4-BE49-F238E27FC236}">
                <a16:creationId xmlns:a16="http://schemas.microsoft.com/office/drawing/2014/main" id="{D5BF170A-EBD8-4F54-90DF-70A12F8AF380}"/>
              </a:ext>
            </a:extLst>
          </p:cNvPr>
          <p:cNvCxnSpPr/>
          <p:nvPr/>
        </p:nvCxnSpPr>
        <p:spPr>
          <a:xfrm rot="10800000">
            <a:off x="898229" y="1817841"/>
            <a:ext cx="0" cy="1197790"/>
          </a:xfrm>
          <a:prstGeom prst="straightConnector1">
            <a:avLst/>
          </a:prstGeom>
          <a:noFill/>
          <a:ln w="12700" cap="flat" cmpd="sng">
            <a:solidFill>
              <a:schemeClr val="bg1">
                <a:alpha val="40000"/>
              </a:schemeClr>
            </a:solidFill>
            <a:prstDash val="solid"/>
            <a:round/>
            <a:headEnd type="none" w="sm" len="sm"/>
            <a:tailEnd type="triangle" w="med" len="med"/>
          </a:ln>
        </p:spPr>
      </p:cxnSp>
      <p:cxnSp>
        <p:nvCxnSpPr>
          <p:cNvPr id="48" name="Google Shape;1140;p52">
            <a:extLst>
              <a:ext uri="{FF2B5EF4-FFF2-40B4-BE49-F238E27FC236}">
                <a16:creationId xmlns:a16="http://schemas.microsoft.com/office/drawing/2014/main" id="{0E176912-6C40-4AEF-8FF5-5FC295E3084A}"/>
              </a:ext>
            </a:extLst>
          </p:cNvPr>
          <p:cNvCxnSpPr/>
          <p:nvPr/>
        </p:nvCxnSpPr>
        <p:spPr>
          <a:xfrm rot="10800000">
            <a:off x="1367332" y="1817841"/>
            <a:ext cx="0" cy="1197790"/>
          </a:xfrm>
          <a:prstGeom prst="straightConnector1">
            <a:avLst/>
          </a:prstGeom>
          <a:noFill/>
          <a:ln w="12700" cap="flat" cmpd="sng">
            <a:solidFill>
              <a:schemeClr val="bg1">
                <a:alpha val="40000"/>
              </a:schemeClr>
            </a:solidFill>
            <a:prstDash val="solid"/>
            <a:round/>
            <a:headEnd type="none" w="sm" len="sm"/>
            <a:tailEnd type="triangle" w="med" len="med"/>
          </a:ln>
        </p:spPr>
      </p:cxnSp>
      <p:sp>
        <p:nvSpPr>
          <p:cNvPr id="49" name="Google Shape;1141;p52">
            <a:extLst>
              <a:ext uri="{FF2B5EF4-FFF2-40B4-BE49-F238E27FC236}">
                <a16:creationId xmlns:a16="http://schemas.microsoft.com/office/drawing/2014/main" id="{03EE9699-C61A-45E9-AB1F-3BD2CE365821}"/>
              </a:ext>
            </a:extLst>
          </p:cNvPr>
          <p:cNvSpPr/>
          <p:nvPr/>
        </p:nvSpPr>
        <p:spPr>
          <a:xfrm rot="10800000">
            <a:off x="5333302" y="3744183"/>
            <a:ext cx="1524688" cy="104848"/>
          </a:xfrm>
          <a:prstGeom prst="triangle">
            <a:avLst>
              <a:gd name="adj" fmla="val 50000"/>
            </a:avLst>
          </a:prstGeom>
          <a:gradFill>
            <a:gsLst>
              <a:gs pos="100000">
                <a:srgbClr val="BFBFBF"/>
              </a:gs>
              <a:gs pos="0">
                <a:srgbClr val="FFFFFF">
                  <a:alpha val="0"/>
                </a:srgbClr>
              </a:gs>
            </a:gsLst>
            <a:lin ang="16200000" scaled="0"/>
          </a:gradFill>
          <a:ln>
            <a:noFill/>
          </a:ln>
        </p:spPr>
        <p:txBody>
          <a:bodyPr spcFirstLastPara="1" wrap="square" lIns="68575" tIns="34275" rIns="34275" bIns="6857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595959"/>
              </a:solidFill>
              <a:effectLst/>
              <a:uLnTx/>
              <a:uFillTx/>
              <a:latin typeface="Tahoma"/>
              <a:ea typeface="Tahoma"/>
              <a:cs typeface="Tahoma"/>
              <a:sym typeface="Tahoma"/>
            </a:endParaRPr>
          </a:p>
        </p:txBody>
      </p:sp>
      <p:sp>
        <p:nvSpPr>
          <p:cNvPr id="50" name="Google Shape;1142;p52">
            <a:extLst>
              <a:ext uri="{FF2B5EF4-FFF2-40B4-BE49-F238E27FC236}">
                <a16:creationId xmlns:a16="http://schemas.microsoft.com/office/drawing/2014/main" id="{955AB5B7-F1B5-4C86-AB03-0AFE3142DB00}"/>
              </a:ext>
            </a:extLst>
          </p:cNvPr>
          <p:cNvSpPr/>
          <p:nvPr/>
        </p:nvSpPr>
        <p:spPr>
          <a:xfrm>
            <a:off x="5062064" y="3467005"/>
            <a:ext cx="2067158" cy="27482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85000"/>
              </a:lnSpc>
              <a:spcBef>
                <a:spcPts val="0"/>
              </a:spcBef>
              <a:spcAft>
                <a:spcPts val="0"/>
              </a:spcAft>
              <a:buClr>
                <a:srgbClr val="000000"/>
              </a:buClr>
              <a:buSzTx/>
              <a:buFont typeface="Arial"/>
              <a:buNone/>
              <a:tabLst/>
              <a:defRPr/>
            </a:pPr>
            <a:r>
              <a:rPr lang="ko-KR" altLang="en-US" sz="900" kern="0" dirty="0">
                <a:solidFill>
                  <a:schemeClr val="bg1"/>
                </a:solidFill>
                <a:latin typeface="Tahoma"/>
                <a:cs typeface="Tahoma"/>
                <a:sym typeface="Tahoma"/>
              </a:rPr>
              <a:t>압축 및 중복제거 데이터</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sp>
        <p:nvSpPr>
          <p:cNvPr id="52" name="Google Shape;1144;p52">
            <a:extLst>
              <a:ext uri="{FF2B5EF4-FFF2-40B4-BE49-F238E27FC236}">
                <a16:creationId xmlns:a16="http://schemas.microsoft.com/office/drawing/2014/main" id="{1BC7DFE6-FDC2-4FF7-8008-F7DE02F938C3}"/>
              </a:ext>
            </a:extLst>
          </p:cNvPr>
          <p:cNvSpPr txBox="1"/>
          <p:nvPr/>
        </p:nvSpPr>
        <p:spPr>
          <a:xfrm>
            <a:off x="5248276" y="4416108"/>
            <a:ext cx="1705180"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900" b="0" i="0" u="none" strike="noStrike" kern="0" cap="none" spc="0" normalizeH="0" baseline="0" noProof="0">
                <a:ln>
                  <a:noFill/>
                </a:ln>
                <a:solidFill>
                  <a:schemeClr val="bg1"/>
                </a:solidFill>
                <a:effectLst/>
                <a:uLnTx/>
                <a:uFillTx/>
                <a:latin typeface="Tahoma"/>
                <a:ea typeface="Tahoma"/>
                <a:cs typeface="Tahoma"/>
                <a:sym typeface="Tahoma"/>
              </a:rPr>
              <a:t>백업 저장소</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sp>
        <p:nvSpPr>
          <p:cNvPr id="53" name="Google Shape;1145;p52">
            <a:extLst>
              <a:ext uri="{FF2B5EF4-FFF2-40B4-BE49-F238E27FC236}">
                <a16:creationId xmlns:a16="http://schemas.microsoft.com/office/drawing/2014/main" id="{E60857BF-019F-448E-AC1B-B6A0BD9CF34C}"/>
              </a:ext>
            </a:extLst>
          </p:cNvPr>
          <p:cNvSpPr txBox="1"/>
          <p:nvPr/>
        </p:nvSpPr>
        <p:spPr>
          <a:xfrm>
            <a:off x="354808" y="4426533"/>
            <a:ext cx="2032187"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900" b="0" i="0" u="none" strike="noStrike" kern="0" cap="none" spc="0" normalizeH="0" baseline="0" noProof="0">
                <a:ln>
                  <a:noFill/>
                </a:ln>
                <a:solidFill>
                  <a:schemeClr val="bg1"/>
                </a:solidFill>
                <a:effectLst/>
                <a:uLnTx/>
                <a:uFillTx/>
                <a:latin typeface="Tahoma"/>
                <a:ea typeface="Tahoma"/>
                <a:cs typeface="Tahoma"/>
                <a:sym typeface="Tahoma"/>
              </a:rPr>
              <a:t>운영 스토리지</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pic>
        <p:nvPicPr>
          <p:cNvPr id="54" name="Google Shape;1146;p52">
            <a:extLst>
              <a:ext uri="{FF2B5EF4-FFF2-40B4-BE49-F238E27FC236}">
                <a16:creationId xmlns:a16="http://schemas.microsoft.com/office/drawing/2014/main" id="{06839BE9-2DC2-4922-AE88-B62BFFAFA59B}"/>
              </a:ext>
            </a:extLst>
          </p:cNvPr>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6586" y="2638656"/>
            <a:ext cx="1139623" cy="329891"/>
          </a:xfrm>
          <a:prstGeom prst="rect">
            <a:avLst/>
          </a:prstGeom>
          <a:noFill/>
          <a:ln>
            <a:noFill/>
          </a:ln>
        </p:spPr>
      </p:pic>
      <p:pic>
        <p:nvPicPr>
          <p:cNvPr id="55" name="Google Shape;1147;p52">
            <a:extLst>
              <a:ext uri="{FF2B5EF4-FFF2-40B4-BE49-F238E27FC236}">
                <a16:creationId xmlns:a16="http://schemas.microsoft.com/office/drawing/2014/main" id="{410FEAC2-F359-47F7-A5A6-A7026CC12320}"/>
              </a:ext>
            </a:extLst>
          </p:cNvPr>
          <p:cNvPicPr preferRelativeResize="0"/>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9621" y="3856176"/>
            <a:ext cx="461073" cy="570853"/>
          </a:xfrm>
          <a:prstGeom prst="rect">
            <a:avLst/>
          </a:prstGeom>
          <a:noFill/>
          <a:ln>
            <a:noFill/>
          </a:ln>
        </p:spPr>
      </p:pic>
      <p:pic>
        <p:nvPicPr>
          <p:cNvPr id="56" name="Google Shape;1149;p52">
            <a:extLst>
              <a:ext uri="{FF2B5EF4-FFF2-40B4-BE49-F238E27FC236}">
                <a16:creationId xmlns:a16="http://schemas.microsoft.com/office/drawing/2014/main" id="{ACC4406C-8238-44D4-9D50-CD3034F2655D}"/>
              </a:ext>
            </a:extLst>
          </p:cNvPr>
          <p:cNvPicPr preferRelativeResize="0"/>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5107" y="3856176"/>
            <a:ext cx="461073" cy="570853"/>
          </a:xfrm>
          <a:prstGeom prst="rect">
            <a:avLst/>
          </a:prstGeom>
          <a:noFill/>
          <a:ln>
            <a:noFill/>
          </a:ln>
        </p:spPr>
      </p:pic>
      <p:sp>
        <p:nvSpPr>
          <p:cNvPr id="58" name="Google Shape;1160;p52">
            <a:extLst>
              <a:ext uri="{FF2B5EF4-FFF2-40B4-BE49-F238E27FC236}">
                <a16:creationId xmlns:a16="http://schemas.microsoft.com/office/drawing/2014/main" id="{80CDA645-DAAC-42B4-8EBC-0BE2CB66D77E}"/>
              </a:ext>
            </a:extLst>
          </p:cNvPr>
          <p:cNvSpPr/>
          <p:nvPr/>
        </p:nvSpPr>
        <p:spPr>
          <a:xfrm rot="10800000">
            <a:off x="843128" y="3016483"/>
            <a:ext cx="1060330" cy="851021"/>
          </a:xfrm>
          <a:prstGeom prst="triangle">
            <a:avLst>
              <a:gd name="adj" fmla="val 50000"/>
            </a:avLst>
          </a:prstGeom>
          <a:gradFill>
            <a:gsLst>
              <a:gs pos="0">
                <a:srgbClr val="BFBFBF"/>
              </a:gs>
              <a:gs pos="100000">
                <a:srgbClr val="FFFFFF">
                  <a:alpha val="0"/>
                </a:srgbClr>
              </a:gs>
            </a:gsLst>
            <a:lin ang="16200000" scaled="0"/>
          </a:gradFill>
          <a:ln>
            <a:noFill/>
          </a:ln>
        </p:spPr>
        <p:txBody>
          <a:bodyPr spcFirstLastPara="1" wrap="square" lIns="68575" tIns="34275" rIns="34275" bIns="6857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Tahoma"/>
              <a:buNone/>
              <a:tabLst/>
              <a:defRPr/>
            </a:pPr>
            <a:endParaRPr kumimoji="0" sz="1350" b="0" i="0" u="none" strike="noStrike" kern="0" cap="none" spc="0" normalizeH="0" baseline="0" noProof="0">
              <a:ln>
                <a:noFill/>
              </a:ln>
              <a:solidFill>
                <a:srgbClr val="595959"/>
              </a:solidFill>
              <a:effectLst/>
              <a:uLnTx/>
              <a:uFillTx/>
              <a:latin typeface="Tahoma"/>
              <a:ea typeface="Tahoma"/>
              <a:cs typeface="Tahoma"/>
              <a:sym typeface="Tahoma"/>
            </a:endParaRPr>
          </a:p>
        </p:txBody>
      </p:sp>
      <p:pic>
        <p:nvPicPr>
          <p:cNvPr id="60" name="Google Shape;1162;p52">
            <a:extLst>
              <a:ext uri="{FF2B5EF4-FFF2-40B4-BE49-F238E27FC236}">
                <a16:creationId xmlns:a16="http://schemas.microsoft.com/office/drawing/2014/main" id="{DD59AED0-D681-41DB-8ADA-4BC1DAF1E3E3}"/>
              </a:ext>
            </a:extLst>
          </p:cNvPr>
          <p:cNvPicPr preferRelativeResize="0"/>
          <p:nvPr/>
        </p:nvPicPr>
        <p:blipFill rotWithShape="1">
          <a:blip r:embed="rId7">
            <a:alphaModFix/>
          </a:blip>
          <a:srcRect/>
          <a:stretch/>
        </p:blipFill>
        <p:spPr>
          <a:xfrm>
            <a:off x="1948622" y="1697832"/>
            <a:ext cx="211140" cy="207817"/>
          </a:xfrm>
          <a:prstGeom prst="rect">
            <a:avLst/>
          </a:prstGeom>
          <a:noFill/>
          <a:ln>
            <a:noFill/>
          </a:ln>
        </p:spPr>
      </p:pic>
      <p:grpSp>
        <p:nvGrpSpPr>
          <p:cNvPr id="61" name="Google Shape;1163;p52">
            <a:extLst>
              <a:ext uri="{FF2B5EF4-FFF2-40B4-BE49-F238E27FC236}">
                <a16:creationId xmlns:a16="http://schemas.microsoft.com/office/drawing/2014/main" id="{55DA4B96-CCCA-44A6-80DF-D24C670E1DCC}"/>
              </a:ext>
            </a:extLst>
          </p:cNvPr>
          <p:cNvGrpSpPr/>
          <p:nvPr/>
        </p:nvGrpSpPr>
        <p:grpSpPr>
          <a:xfrm>
            <a:off x="3268216" y="1545629"/>
            <a:ext cx="1288302" cy="1234440"/>
            <a:chOff x="4143577" y="1317535"/>
            <a:chExt cx="1288302" cy="1234440"/>
          </a:xfrm>
        </p:grpSpPr>
        <p:sp>
          <p:nvSpPr>
            <p:cNvPr id="62" name="Google Shape;1164;p52">
              <a:extLst>
                <a:ext uri="{FF2B5EF4-FFF2-40B4-BE49-F238E27FC236}">
                  <a16:creationId xmlns:a16="http://schemas.microsoft.com/office/drawing/2014/main" id="{F60FF577-FBCC-4ECA-B9F4-1584532844F0}"/>
                </a:ext>
              </a:extLst>
            </p:cNvPr>
            <p:cNvSpPr txBox="1"/>
            <p:nvPr/>
          </p:nvSpPr>
          <p:spPr>
            <a:xfrm>
              <a:off x="4143577" y="1517115"/>
              <a:ext cx="1288302" cy="407804"/>
            </a:xfrm>
            <a:prstGeom prst="rect">
              <a:avLst/>
            </a:prstGeom>
            <a:noFill/>
            <a:ln>
              <a:noFill/>
            </a:ln>
          </p:spPr>
          <p:txBody>
            <a:bodyPr spcFirstLastPara="1" wrap="square" lIns="0" tIns="34275" rIns="0" bIns="34275" anchor="t" anchorCtr="0">
              <a:noAutofit/>
            </a:bodyPr>
            <a:lstStyle/>
            <a:p>
              <a:pPr marL="0" marR="0" lvl="0" indent="0" algn="ctr" defTabSz="914400" rtl="0" eaLnBrk="1" fontAlgn="auto" latinLnBrk="0" hangingPunct="1">
                <a:lnSpc>
                  <a:spcPct val="100000"/>
                </a:lnSpc>
                <a:spcBef>
                  <a:spcPts val="0"/>
                </a:spcBef>
                <a:spcAft>
                  <a:spcPts val="0"/>
                </a:spcAft>
                <a:buClr>
                  <a:srgbClr val="3F3F3F"/>
                </a:buClr>
                <a:buSzPts val="1100"/>
                <a:buFont typeface="Tahoma"/>
                <a:buNone/>
                <a:tabLst/>
                <a:defRPr/>
              </a:pPr>
              <a:r>
                <a:rPr lang="ko-KR" altLang="en-US" sz="900" kern="0" dirty="0">
                  <a:solidFill>
                    <a:schemeClr val="bg1"/>
                  </a:solidFill>
                  <a:latin typeface="Tahoma"/>
                  <a:cs typeface="Tahoma"/>
                  <a:sym typeface="Tahoma"/>
                </a:rPr>
                <a:t>수분 이내 </a:t>
              </a:r>
              <a:r>
                <a:rPr lang="en-US" altLang="ko-KR" sz="900" kern="0" dirty="0">
                  <a:solidFill>
                    <a:schemeClr val="bg1"/>
                  </a:solidFill>
                  <a:latin typeface="Tahoma"/>
                  <a:cs typeface="Tahoma"/>
                  <a:sym typeface="Tahoma"/>
                </a:rPr>
                <a:t>VM </a:t>
              </a:r>
            </a:p>
            <a:p>
              <a:pPr marL="0" marR="0" lvl="0" indent="0" algn="ctr" defTabSz="914400" rtl="0" eaLnBrk="1" fontAlgn="auto" latinLnBrk="0" hangingPunct="1">
                <a:lnSpc>
                  <a:spcPct val="100000"/>
                </a:lnSpc>
                <a:spcBef>
                  <a:spcPts val="0"/>
                </a:spcBef>
                <a:spcAft>
                  <a:spcPts val="0"/>
                </a:spcAft>
                <a:buClr>
                  <a:srgbClr val="3F3F3F"/>
                </a:buClr>
                <a:buSzPts val="1100"/>
                <a:buFont typeface="Tahoma"/>
                <a:buNone/>
                <a:tabLst/>
                <a:defRPr/>
              </a:pPr>
              <a:r>
                <a:rPr lang="ko-KR" altLang="en-US" sz="900" kern="0" dirty="0">
                  <a:solidFill>
                    <a:schemeClr val="bg1"/>
                  </a:solidFill>
                  <a:latin typeface="Tahoma"/>
                  <a:cs typeface="Tahoma"/>
                  <a:sym typeface="Tahoma"/>
                </a:rPr>
                <a:t>즉시 가동</a:t>
              </a:r>
              <a:r>
                <a:rPr lang="en-US" altLang="ko-KR" sz="900" kern="0" dirty="0">
                  <a:solidFill>
                    <a:schemeClr val="bg1"/>
                  </a:solidFill>
                  <a:latin typeface="Tahoma"/>
                  <a:cs typeface="Tahoma"/>
                  <a:sym typeface="Tahoma"/>
                </a:rPr>
                <a:t>!!!</a:t>
              </a:r>
              <a:endParaRPr kumimoji="0" sz="90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sp>
          <p:nvSpPr>
            <p:cNvPr id="64" name="Google Shape;1166;p52">
              <a:extLst>
                <a:ext uri="{FF2B5EF4-FFF2-40B4-BE49-F238E27FC236}">
                  <a16:creationId xmlns:a16="http://schemas.microsoft.com/office/drawing/2014/main" id="{B22B9DC1-B31C-476B-B33A-21F24D1DBFA0}"/>
                </a:ext>
              </a:extLst>
            </p:cNvPr>
            <p:cNvSpPr/>
            <p:nvPr/>
          </p:nvSpPr>
          <p:spPr>
            <a:xfrm>
              <a:off x="4170508" y="1317535"/>
              <a:ext cx="1234440" cy="1234440"/>
            </a:xfrm>
            <a:prstGeom prst="roundRect">
              <a:avLst>
                <a:gd name="adj" fmla="val 0"/>
              </a:avLst>
            </a:prstGeom>
            <a:noFill/>
            <a:ln w="12700" cap="flat" cmpd="sng">
              <a:solidFill>
                <a:srgbClr val="D8D8D8"/>
              </a:solidFill>
              <a:prstDash val="solid"/>
              <a:round/>
              <a:headEnd type="none" w="sm" len="sm"/>
              <a:tailEnd type="none" w="sm" len="sm"/>
            </a:ln>
          </p:spPr>
          <p:txBody>
            <a:bodyPr spcFirstLastPara="1" wrap="square" lIns="91425" tIns="45700" rIns="4570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Tahoma"/>
                <a:buNone/>
                <a:tabLst/>
                <a:defRPr/>
              </a:pPr>
              <a:endParaRPr kumimoji="0" sz="1350" b="0" i="0" u="none" strike="noStrike" kern="0" cap="none" spc="0" normalizeH="0" baseline="0" noProof="0">
                <a:ln>
                  <a:noFill/>
                </a:ln>
                <a:solidFill>
                  <a:schemeClr val="bg1"/>
                </a:solidFill>
                <a:effectLst/>
                <a:uLnTx/>
                <a:uFillTx/>
                <a:latin typeface="Tahoma"/>
                <a:ea typeface="Tahoma"/>
                <a:cs typeface="Tahoma"/>
                <a:sym typeface="Tahoma"/>
              </a:endParaRPr>
            </a:p>
          </p:txBody>
        </p:sp>
      </p:grpSp>
      <p:cxnSp>
        <p:nvCxnSpPr>
          <p:cNvPr id="67" name="Google Shape;1169;p52">
            <a:extLst>
              <a:ext uri="{FF2B5EF4-FFF2-40B4-BE49-F238E27FC236}">
                <a16:creationId xmlns:a16="http://schemas.microsoft.com/office/drawing/2014/main" id="{D3177C6C-680A-41C7-A321-25DECFD0A127}"/>
              </a:ext>
            </a:extLst>
          </p:cNvPr>
          <p:cNvCxnSpPr/>
          <p:nvPr/>
        </p:nvCxnSpPr>
        <p:spPr>
          <a:xfrm rot="10800000">
            <a:off x="1837890" y="3516919"/>
            <a:ext cx="3479321" cy="0"/>
          </a:xfrm>
          <a:prstGeom prst="straightConnector1">
            <a:avLst/>
          </a:prstGeom>
          <a:noFill/>
          <a:ln w="12700" cap="rnd" cmpd="sng">
            <a:solidFill>
              <a:srgbClr val="00E296"/>
            </a:solidFill>
            <a:prstDash val="solid"/>
            <a:round/>
            <a:headEnd type="none" w="sm" len="sm"/>
            <a:tailEnd type="none" w="sm" len="sm"/>
          </a:ln>
        </p:spPr>
      </p:cxnSp>
      <p:pic>
        <p:nvPicPr>
          <p:cNvPr id="73" name="Google Shape;1148;p52">
            <a:extLst>
              <a:ext uri="{FF2B5EF4-FFF2-40B4-BE49-F238E27FC236}">
                <a16:creationId xmlns:a16="http://schemas.microsoft.com/office/drawing/2014/main" id="{11D4589C-AB3E-4315-8C58-166C11E59FE2}"/>
              </a:ext>
            </a:extLst>
          </p:cNvPr>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350" y="2692666"/>
            <a:ext cx="1139623" cy="329891"/>
          </a:xfrm>
          <a:prstGeom prst="rect">
            <a:avLst/>
          </a:prstGeom>
          <a:noFill/>
          <a:ln>
            <a:noFill/>
          </a:ln>
        </p:spPr>
      </p:pic>
      <p:sp>
        <p:nvSpPr>
          <p:cNvPr id="75" name="Rectangle 74">
            <a:extLst>
              <a:ext uri="{FF2B5EF4-FFF2-40B4-BE49-F238E27FC236}">
                <a16:creationId xmlns:a16="http://schemas.microsoft.com/office/drawing/2014/main" id="{BC296CF8-0086-4213-9FC8-1E348B5A49A3}"/>
              </a:ext>
            </a:extLst>
          </p:cNvPr>
          <p:cNvSpPr/>
          <p:nvPr/>
        </p:nvSpPr>
        <p:spPr bwMode="auto">
          <a:xfrm>
            <a:off x="5340340" y="2977211"/>
            <a:ext cx="1517650" cy="758309"/>
          </a:xfrm>
          <a:prstGeom prst="rect">
            <a:avLst/>
          </a:pr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76" name="Graphic 73">
            <a:extLst>
              <a:ext uri="{FF2B5EF4-FFF2-40B4-BE49-F238E27FC236}">
                <a16:creationId xmlns:a16="http://schemas.microsoft.com/office/drawing/2014/main" id="{97A6772D-6DF1-4204-AC74-0A94E797875D}"/>
              </a:ext>
            </a:extLst>
          </p:cNvPr>
          <p:cNvGrpSpPr/>
          <p:nvPr/>
        </p:nvGrpSpPr>
        <p:grpSpPr>
          <a:xfrm>
            <a:off x="5953933" y="3002129"/>
            <a:ext cx="336896" cy="469248"/>
            <a:chOff x="6783929" y="3002129"/>
            <a:chExt cx="336896" cy="469248"/>
          </a:xfrm>
        </p:grpSpPr>
        <p:sp>
          <p:nvSpPr>
            <p:cNvPr id="77" name="Freeform: Shape 76">
              <a:extLst>
                <a:ext uri="{FF2B5EF4-FFF2-40B4-BE49-F238E27FC236}">
                  <a16:creationId xmlns:a16="http://schemas.microsoft.com/office/drawing/2014/main" id="{5CE347A3-7EF0-44E4-8A35-91AB2D9C29B8}"/>
                </a:ext>
              </a:extLst>
            </p:cNvPr>
            <p:cNvSpPr/>
            <p:nvPr/>
          </p:nvSpPr>
          <p:spPr>
            <a:xfrm>
              <a:off x="6783929" y="3002129"/>
              <a:ext cx="336896" cy="469248"/>
            </a:xfrm>
            <a:custGeom>
              <a:avLst/>
              <a:gdLst>
                <a:gd name="connsiteX0" fmla="*/ 340506 w 336896"/>
                <a:gd name="connsiteY0" fmla="*/ 85427 h 469248"/>
                <a:gd name="connsiteX1" fmla="*/ 340506 w 336896"/>
                <a:gd name="connsiteY1" fmla="*/ 471654 h 469248"/>
                <a:gd name="connsiteX2" fmla="*/ 0 w 336896"/>
                <a:gd name="connsiteY2" fmla="*/ 471654 h 469248"/>
                <a:gd name="connsiteX3" fmla="*/ 0 w 336896"/>
                <a:gd name="connsiteY3" fmla="*/ 0 h 469248"/>
                <a:gd name="connsiteX4" fmla="*/ 257485 w 336896"/>
                <a:gd name="connsiteY4" fmla="*/ 0 h 46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96" h="469248">
                  <a:moveTo>
                    <a:pt x="340506" y="85427"/>
                  </a:moveTo>
                  <a:lnTo>
                    <a:pt x="340506" y="471654"/>
                  </a:lnTo>
                  <a:lnTo>
                    <a:pt x="0" y="471654"/>
                  </a:lnTo>
                  <a:lnTo>
                    <a:pt x="0" y="0"/>
                  </a:lnTo>
                  <a:lnTo>
                    <a:pt x="257485" y="0"/>
                  </a:lnTo>
                  <a:close/>
                </a:path>
              </a:pathLst>
            </a:custGeom>
            <a:solidFill>
              <a:schemeClr val="bg1"/>
            </a:solidFill>
            <a:ln w="11906" cap="flat">
              <a:noFill/>
              <a:prstDash val="solid"/>
              <a:miter/>
            </a:ln>
          </p:spPr>
          <p:txBody>
            <a:bodyPr rtlCol="0" anchor="ctr"/>
            <a:lstStyle/>
            <a:p>
              <a:endParaRPr lang="ru-RU"/>
            </a:p>
          </p:txBody>
        </p:sp>
        <p:sp>
          <p:nvSpPr>
            <p:cNvPr id="78" name="Freeform: Shape 77">
              <a:extLst>
                <a:ext uri="{FF2B5EF4-FFF2-40B4-BE49-F238E27FC236}">
                  <a16:creationId xmlns:a16="http://schemas.microsoft.com/office/drawing/2014/main" id="{5E4CAA73-4A84-4646-8332-988E6522672B}"/>
                </a:ext>
              </a:extLst>
            </p:cNvPr>
            <p:cNvSpPr/>
            <p:nvPr/>
          </p:nvSpPr>
          <p:spPr>
            <a:xfrm>
              <a:off x="7032991" y="3032209"/>
              <a:ext cx="60160" cy="60160"/>
            </a:xfrm>
            <a:custGeom>
              <a:avLst/>
              <a:gdLst>
                <a:gd name="connsiteX0" fmla="*/ 63770 w 60160"/>
                <a:gd name="connsiteY0" fmla="*/ 64973 h 60160"/>
                <a:gd name="connsiteX1" fmla="*/ 0 w 60160"/>
                <a:gd name="connsiteY1" fmla="*/ 64973 h 60160"/>
                <a:gd name="connsiteX2" fmla="*/ 0 w 60160"/>
                <a:gd name="connsiteY2" fmla="*/ 0 h 60160"/>
                <a:gd name="connsiteX3" fmla="*/ 63770 w 60160"/>
                <a:gd name="connsiteY3" fmla="*/ 64973 h 60160"/>
              </a:gdLst>
              <a:ahLst/>
              <a:cxnLst>
                <a:cxn ang="0">
                  <a:pos x="connsiteX0" y="connsiteY0"/>
                </a:cxn>
                <a:cxn ang="0">
                  <a:pos x="connsiteX1" y="connsiteY1"/>
                </a:cxn>
                <a:cxn ang="0">
                  <a:pos x="connsiteX2" y="connsiteY2"/>
                </a:cxn>
                <a:cxn ang="0">
                  <a:pos x="connsiteX3" y="connsiteY3"/>
                </a:cxn>
              </a:cxnLst>
              <a:rect l="l" t="t" r="r" b="b"/>
              <a:pathLst>
                <a:path w="60160" h="60160">
                  <a:moveTo>
                    <a:pt x="63770" y="64973"/>
                  </a:moveTo>
                  <a:lnTo>
                    <a:pt x="0" y="64973"/>
                  </a:lnTo>
                  <a:lnTo>
                    <a:pt x="0" y="0"/>
                  </a:lnTo>
                  <a:cubicBezTo>
                    <a:pt x="0" y="0"/>
                    <a:pt x="64973" y="64973"/>
                    <a:pt x="63770" y="64973"/>
                  </a:cubicBezTo>
                  <a:close/>
                </a:path>
              </a:pathLst>
            </a:custGeom>
            <a:solidFill>
              <a:srgbClr val="003738"/>
            </a:solidFill>
            <a:ln w="11906" cap="flat">
              <a:noFill/>
              <a:prstDash val="solid"/>
              <a:miter/>
            </a:ln>
          </p:spPr>
          <p:txBody>
            <a:bodyPr rtlCol="0" anchor="ctr"/>
            <a:lstStyle/>
            <a:p>
              <a:endParaRPr lang="ru-RU"/>
            </a:p>
          </p:txBody>
        </p:sp>
        <p:sp>
          <p:nvSpPr>
            <p:cNvPr id="79" name="Freeform: Shape 78">
              <a:extLst>
                <a:ext uri="{FF2B5EF4-FFF2-40B4-BE49-F238E27FC236}">
                  <a16:creationId xmlns:a16="http://schemas.microsoft.com/office/drawing/2014/main" id="{D93F788A-DF19-4589-AAC6-E2688B720284}"/>
                </a:ext>
              </a:extLst>
            </p:cNvPr>
            <p:cNvSpPr/>
            <p:nvPr/>
          </p:nvSpPr>
          <p:spPr>
            <a:xfrm>
              <a:off x="6850105" y="3228331"/>
              <a:ext cx="60160" cy="60160"/>
            </a:xfrm>
            <a:custGeom>
              <a:avLst/>
              <a:gdLst>
                <a:gd name="connsiteX0" fmla="*/ 14438 w 60160"/>
                <a:gd name="connsiteY0" fmla="*/ 61363 h 60160"/>
                <a:gd name="connsiteX1" fmla="*/ 60160 w 60160"/>
                <a:gd name="connsiteY1" fmla="*/ 18048 h 60160"/>
                <a:gd name="connsiteX2" fmla="*/ 0 w 60160"/>
                <a:gd name="connsiteY2" fmla="*/ 0 h 60160"/>
              </a:gdLst>
              <a:ahLst/>
              <a:cxnLst>
                <a:cxn ang="0">
                  <a:pos x="connsiteX0" y="connsiteY0"/>
                </a:cxn>
                <a:cxn ang="0">
                  <a:pos x="connsiteX1" y="connsiteY1"/>
                </a:cxn>
                <a:cxn ang="0">
                  <a:pos x="connsiteX2" y="connsiteY2"/>
                </a:cxn>
              </a:cxnLst>
              <a:rect l="l" t="t" r="r" b="b"/>
              <a:pathLst>
                <a:path w="60160" h="60160">
                  <a:moveTo>
                    <a:pt x="14438" y="61363"/>
                  </a:moveTo>
                  <a:lnTo>
                    <a:pt x="60160" y="18048"/>
                  </a:lnTo>
                  <a:lnTo>
                    <a:pt x="0" y="0"/>
                  </a:lnTo>
                  <a:close/>
                </a:path>
              </a:pathLst>
            </a:custGeom>
            <a:solidFill>
              <a:srgbClr val="003738"/>
            </a:solidFill>
            <a:ln w="11906" cap="flat">
              <a:noFill/>
              <a:prstDash val="solid"/>
              <a:miter/>
            </a:ln>
          </p:spPr>
          <p:txBody>
            <a:bodyPr rtlCol="0" anchor="ctr"/>
            <a:lstStyle/>
            <a:p>
              <a:endParaRPr lang="ru-RU"/>
            </a:p>
          </p:txBody>
        </p:sp>
        <p:sp>
          <p:nvSpPr>
            <p:cNvPr id="80" name="Freeform: Shape 79">
              <a:extLst>
                <a:ext uri="{FF2B5EF4-FFF2-40B4-BE49-F238E27FC236}">
                  <a16:creationId xmlns:a16="http://schemas.microsoft.com/office/drawing/2014/main" id="{6296253B-04FE-4064-9116-CDFEA36F0B40}"/>
                </a:ext>
              </a:extLst>
            </p:cNvPr>
            <p:cNvSpPr/>
            <p:nvPr/>
          </p:nvSpPr>
          <p:spPr>
            <a:xfrm>
              <a:off x="6871763" y="3186219"/>
              <a:ext cx="180480" cy="180480"/>
            </a:xfrm>
            <a:custGeom>
              <a:avLst/>
              <a:gdLst>
                <a:gd name="connsiteX0" fmla="*/ 0 w 180480"/>
                <a:gd name="connsiteY0" fmla="*/ 64973 h 180480"/>
                <a:gd name="connsiteX1" fmla="*/ 91443 w 180480"/>
                <a:gd name="connsiteY1" fmla="*/ 0 h 180480"/>
                <a:gd name="connsiteX2" fmla="*/ 187699 w 180480"/>
                <a:gd name="connsiteY2" fmla="*/ 96256 h 180480"/>
                <a:gd name="connsiteX3" fmla="*/ 91443 w 180480"/>
                <a:gd name="connsiteY3" fmla="*/ 192512 h 180480"/>
                <a:gd name="connsiteX4" fmla="*/ 21658 w 180480"/>
                <a:gd name="connsiteY4" fmla="*/ 162432 h 18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0" h="180480">
                  <a:moveTo>
                    <a:pt x="0" y="64973"/>
                  </a:moveTo>
                  <a:cubicBezTo>
                    <a:pt x="13235" y="26470"/>
                    <a:pt x="50534" y="0"/>
                    <a:pt x="91443" y="0"/>
                  </a:cubicBezTo>
                  <a:cubicBezTo>
                    <a:pt x="144384" y="0"/>
                    <a:pt x="187699" y="43315"/>
                    <a:pt x="187699" y="96256"/>
                  </a:cubicBezTo>
                  <a:cubicBezTo>
                    <a:pt x="187699" y="149197"/>
                    <a:pt x="144384" y="192512"/>
                    <a:pt x="91443" y="192512"/>
                  </a:cubicBezTo>
                  <a:cubicBezTo>
                    <a:pt x="64973" y="192512"/>
                    <a:pt x="39706" y="181683"/>
                    <a:pt x="21658" y="162432"/>
                  </a:cubicBezTo>
                </a:path>
              </a:pathLst>
            </a:custGeom>
            <a:noFill/>
            <a:ln w="8930" cap="flat">
              <a:solidFill>
                <a:srgbClr val="003738"/>
              </a:solidFill>
              <a:prstDash val="solid"/>
              <a:miter/>
            </a:ln>
          </p:spPr>
          <p:txBody>
            <a:bodyPr rtlCol="0" anchor="ctr"/>
            <a:lstStyle/>
            <a:p>
              <a:endParaRPr lang="ru-RU"/>
            </a:p>
          </p:txBody>
        </p:sp>
      </p:grpSp>
      <p:sp>
        <p:nvSpPr>
          <p:cNvPr id="83" name="Freeform: Shape 82">
            <a:extLst>
              <a:ext uri="{FF2B5EF4-FFF2-40B4-BE49-F238E27FC236}">
                <a16:creationId xmlns:a16="http://schemas.microsoft.com/office/drawing/2014/main" id="{F4AD395D-DBD3-4710-A773-4A0CDDB14F36}"/>
              </a:ext>
            </a:extLst>
          </p:cNvPr>
          <p:cNvSpPr/>
          <p:nvPr/>
        </p:nvSpPr>
        <p:spPr>
          <a:xfrm>
            <a:off x="782815" y="1555283"/>
            <a:ext cx="98683" cy="112780"/>
          </a:xfrm>
          <a:custGeom>
            <a:avLst/>
            <a:gdLst>
              <a:gd name="connsiteX0" fmla="*/ 35244 w 98682"/>
              <a:gd name="connsiteY0" fmla="*/ 115600 h 112780"/>
              <a:gd name="connsiteX1" fmla="*/ 0 w 98682"/>
              <a:gd name="connsiteY1" fmla="*/ 0 h 112780"/>
              <a:gd name="connsiteX2" fmla="*/ 28195 w 98682"/>
              <a:gd name="connsiteY2" fmla="*/ 0 h 112780"/>
              <a:gd name="connsiteX3" fmla="*/ 40883 w 98682"/>
              <a:gd name="connsiteY3" fmla="*/ 49341 h 112780"/>
              <a:gd name="connsiteX4" fmla="*/ 50751 w 98682"/>
              <a:gd name="connsiteY4" fmla="*/ 90224 h 112780"/>
              <a:gd name="connsiteX5" fmla="*/ 50751 w 98682"/>
              <a:gd name="connsiteY5" fmla="*/ 90224 h 112780"/>
              <a:gd name="connsiteX6" fmla="*/ 60619 w 98682"/>
              <a:gd name="connsiteY6" fmla="*/ 49341 h 112780"/>
              <a:gd name="connsiteX7" fmla="*/ 74717 w 98682"/>
              <a:gd name="connsiteY7" fmla="*/ 0 h 112780"/>
              <a:gd name="connsiteX8" fmla="*/ 101502 w 98682"/>
              <a:gd name="connsiteY8" fmla="*/ 0 h 112780"/>
              <a:gd name="connsiteX9" fmla="*/ 63439 w 98682"/>
              <a:gd name="connsiteY9" fmla="*/ 115600 h 112780"/>
              <a:gd name="connsiteX10" fmla="*/ 35244 w 98682"/>
              <a:gd name="connsiteY10" fmla="*/ 115600 h 11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682" h="112780">
                <a:moveTo>
                  <a:pt x="35244" y="115600"/>
                </a:moveTo>
                <a:lnTo>
                  <a:pt x="0" y="0"/>
                </a:lnTo>
                <a:lnTo>
                  <a:pt x="28195" y="0"/>
                </a:lnTo>
                <a:lnTo>
                  <a:pt x="40883" y="49341"/>
                </a:lnTo>
                <a:cubicBezTo>
                  <a:pt x="45112" y="63439"/>
                  <a:pt x="47932" y="77536"/>
                  <a:pt x="50751" y="90224"/>
                </a:cubicBezTo>
                <a:lnTo>
                  <a:pt x="50751" y="90224"/>
                </a:lnTo>
                <a:cubicBezTo>
                  <a:pt x="53571" y="77536"/>
                  <a:pt x="57800" y="62029"/>
                  <a:pt x="60619" y="49341"/>
                </a:cubicBezTo>
                <a:lnTo>
                  <a:pt x="74717" y="0"/>
                </a:lnTo>
                <a:lnTo>
                  <a:pt x="101502" y="0"/>
                </a:lnTo>
                <a:lnTo>
                  <a:pt x="63439" y="115600"/>
                </a:lnTo>
                <a:lnTo>
                  <a:pt x="35244" y="115600"/>
                </a:lnTo>
                <a:close/>
              </a:path>
            </a:pathLst>
          </a:custGeom>
          <a:solidFill>
            <a:srgbClr val="003738"/>
          </a:solidFill>
          <a:ln w="13879" cap="flat">
            <a:noFill/>
            <a:prstDash val="solid"/>
            <a:miter/>
          </a:ln>
        </p:spPr>
        <p:txBody>
          <a:bodyPr rtlCol="0" anchor="ctr"/>
          <a:lstStyle/>
          <a:p>
            <a:endParaRPr lang="ru-RU"/>
          </a:p>
        </p:txBody>
      </p:sp>
      <p:grpSp>
        <p:nvGrpSpPr>
          <p:cNvPr id="87" name="Google Shape;1150;p52">
            <a:extLst>
              <a:ext uri="{FF2B5EF4-FFF2-40B4-BE49-F238E27FC236}">
                <a16:creationId xmlns:a16="http://schemas.microsoft.com/office/drawing/2014/main" id="{A541E890-D591-4168-8EF4-2ADA7D44B82C}"/>
              </a:ext>
            </a:extLst>
          </p:cNvPr>
          <p:cNvGrpSpPr/>
          <p:nvPr/>
        </p:nvGrpSpPr>
        <p:grpSpPr>
          <a:xfrm>
            <a:off x="1170984" y="1417477"/>
            <a:ext cx="477912" cy="480731"/>
            <a:chOff x="2000980" y="1417477"/>
            <a:chExt cx="477912" cy="480731"/>
          </a:xfrm>
          <a:noFill/>
        </p:grpSpPr>
        <p:sp>
          <p:nvSpPr>
            <p:cNvPr id="88" name="Freeform: Shape 87">
              <a:extLst>
                <a:ext uri="{FF2B5EF4-FFF2-40B4-BE49-F238E27FC236}">
                  <a16:creationId xmlns:a16="http://schemas.microsoft.com/office/drawing/2014/main" id="{E7BD8C81-C86C-4975-89CE-C1943FB539EE}"/>
                </a:ext>
              </a:extLst>
            </p:cNvPr>
            <p:cNvSpPr/>
            <p:nvPr/>
          </p:nvSpPr>
          <p:spPr>
            <a:xfrm>
              <a:off x="2000980" y="1417477"/>
              <a:ext cx="394735" cy="394735"/>
            </a:xfrm>
            <a:custGeom>
              <a:avLst/>
              <a:gdLst>
                <a:gd name="connsiteX0" fmla="*/ 397555 w 394735"/>
                <a:gd name="connsiteY0" fmla="*/ 398965 h 394735"/>
                <a:gd name="connsiteX1" fmla="*/ 0 w 394735"/>
                <a:gd name="connsiteY1" fmla="*/ 397555 h 394735"/>
                <a:gd name="connsiteX2" fmla="*/ 1410 w 394735"/>
                <a:gd name="connsiteY2" fmla="*/ 0 h 394735"/>
                <a:gd name="connsiteX3" fmla="*/ 398965 w 394735"/>
                <a:gd name="connsiteY3" fmla="*/ 1410 h 394735"/>
                <a:gd name="connsiteX4" fmla="*/ 397555 w 394735"/>
                <a:gd name="connsiteY4" fmla="*/ 398965 h 39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35" h="394735">
                  <a:moveTo>
                    <a:pt x="397555" y="398965"/>
                  </a:moveTo>
                  <a:lnTo>
                    <a:pt x="0" y="397555"/>
                  </a:lnTo>
                  <a:lnTo>
                    <a:pt x="1410" y="0"/>
                  </a:lnTo>
                  <a:lnTo>
                    <a:pt x="398965" y="1410"/>
                  </a:lnTo>
                  <a:lnTo>
                    <a:pt x="397555" y="398965"/>
                  </a:lnTo>
                  <a:close/>
                </a:path>
              </a:pathLst>
            </a:custGeom>
            <a:solidFill>
              <a:schemeClr val="bg1"/>
            </a:solidFill>
            <a:ln w="13879" cap="flat">
              <a:noFill/>
              <a:prstDash val="solid"/>
              <a:miter/>
            </a:ln>
          </p:spPr>
          <p:txBody>
            <a:bodyPr rtlCol="0" anchor="ctr"/>
            <a:lstStyle/>
            <a:p>
              <a:endParaRPr lang="ru-RU" dirty="0"/>
            </a:p>
          </p:txBody>
        </p:sp>
        <p:sp>
          <p:nvSpPr>
            <p:cNvPr id="91" name="Freeform: Shape 90">
              <a:extLst>
                <a:ext uri="{FF2B5EF4-FFF2-40B4-BE49-F238E27FC236}">
                  <a16:creationId xmlns:a16="http://schemas.microsoft.com/office/drawing/2014/main" id="{BEE64646-0B47-4EB4-889F-01E604BF2ED9}"/>
                </a:ext>
              </a:extLst>
            </p:cNvPr>
            <p:cNvSpPr/>
            <p:nvPr/>
          </p:nvSpPr>
          <p:spPr>
            <a:xfrm>
              <a:off x="2295622" y="1714938"/>
              <a:ext cx="183270" cy="183270"/>
            </a:xfrm>
            <a:custGeom>
              <a:avLst/>
              <a:gdLst>
                <a:gd name="connsiteX0" fmla="*/ 191729 w 183269"/>
                <a:gd name="connsiteY0" fmla="*/ 95864 h 183269"/>
                <a:gd name="connsiteX1" fmla="*/ 95864 w 183269"/>
                <a:gd name="connsiteY1" fmla="*/ 191729 h 183269"/>
                <a:gd name="connsiteX2" fmla="*/ 0 w 183269"/>
                <a:gd name="connsiteY2" fmla="*/ 95864 h 183269"/>
                <a:gd name="connsiteX3" fmla="*/ 95864 w 183269"/>
                <a:gd name="connsiteY3" fmla="*/ 0 h 183269"/>
                <a:gd name="connsiteX4" fmla="*/ 191729 w 183269"/>
                <a:gd name="connsiteY4" fmla="*/ 95864 h 183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83269">
                  <a:moveTo>
                    <a:pt x="191729" y="95864"/>
                  </a:moveTo>
                  <a:cubicBezTo>
                    <a:pt x="191729" y="149435"/>
                    <a:pt x="149435" y="191729"/>
                    <a:pt x="95864" y="191729"/>
                  </a:cubicBezTo>
                  <a:cubicBezTo>
                    <a:pt x="42293" y="191729"/>
                    <a:pt x="0" y="149435"/>
                    <a:pt x="0" y="95864"/>
                  </a:cubicBezTo>
                  <a:cubicBezTo>
                    <a:pt x="0" y="42293"/>
                    <a:pt x="42293" y="0"/>
                    <a:pt x="95864" y="0"/>
                  </a:cubicBezTo>
                  <a:cubicBezTo>
                    <a:pt x="149435" y="0"/>
                    <a:pt x="191729" y="42293"/>
                    <a:pt x="191729" y="95864"/>
                  </a:cubicBezTo>
                  <a:close/>
                </a:path>
              </a:pathLst>
            </a:custGeom>
            <a:solidFill>
              <a:srgbClr val="DF8C42"/>
            </a:solidFill>
            <a:ln w="6940" cap="flat">
              <a:solidFill>
                <a:srgbClr val="FFFFFF"/>
              </a:solidFill>
              <a:prstDash val="solid"/>
              <a:miter/>
            </a:ln>
          </p:spPr>
          <p:txBody>
            <a:bodyPr rtlCol="0" anchor="ctr"/>
            <a:lstStyle/>
            <a:p>
              <a:endParaRPr lang="ru-RU"/>
            </a:p>
          </p:txBody>
        </p:sp>
        <p:sp>
          <p:nvSpPr>
            <p:cNvPr id="92" name="Freeform: Shape 91">
              <a:extLst>
                <a:ext uri="{FF2B5EF4-FFF2-40B4-BE49-F238E27FC236}">
                  <a16:creationId xmlns:a16="http://schemas.microsoft.com/office/drawing/2014/main" id="{3B309F26-BA85-4557-B31E-614FB5BDBD40}"/>
                </a:ext>
              </a:extLst>
            </p:cNvPr>
            <p:cNvSpPr/>
            <p:nvPr/>
          </p:nvSpPr>
          <p:spPr>
            <a:xfrm>
              <a:off x="2361881" y="1765690"/>
              <a:ext cx="70488" cy="84586"/>
            </a:xfrm>
            <a:custGeom>
              <a:avLst/>
              <a:gdLst>
                <a:gd name="connsiteX0" fmla="*/ 0 w 70488"/>
                <a:gd name="connsiteY0" fmla="*/ 0 h 84586"/>
                <a:gd name="connsiteX1" fmla="*/ 0 w 70488"/>
                <a:gd name="connsiteY1" fmla="*/ 87406 h 84586"/>
                <a:gd name="connsiteX2" fmla="*/ 76128 w 70488"/>
                <a:gd name="connsiteY2" fmla="*/ 43703 h 84586"/>
              </a:gdLst>
              <a:ahLst/>
              <a:cxnLst>
                <a:cxn ang="0">
                  <a:pos x="connsiteX0" y="connsiteY0"/>
                </a:cxn>
                <a:cxn ang="0">
                  <a:pos x="connsiteX1" y="connsiteY1"/>
                </a:cxn>
                <a:cxn ang="0">
                  <a:pos x="connsiteX2" y="connsiteY2"/>
                </a:cxn>
              </a:cxnLst>
              <a:rect l="l" t="t" r="r" b="b"/>
              <a:pathLst>
                <a:path w="70488" h="84586">
                  <a:moveTo>
                    <a:pt x="0" y="0"/>
                  </a:moveTo>
                  <a:lnTo>
                    <a:pt x="0" y="87406"/>
                  </a:lnTo>
                  <a:lnTo>
                    <a:pt x="76128" y="43703"/>
                  </a:lnTo>
                  <a:close/>
                </a:path>
              </a:pathLst>
            </a:custGeom>
            <a:noFill/>
            <a:ln w="10409" cap="rnd">
              <a:solidFill>
                <a:srgbClr val="FFFFFF"/>
              </a:solidFill>
              <a:prstDash val="solid"/>
              <a:round/>
            </a:ln>
          </p:spPr>
          <p:txBody>
            <a:bodyPr rtlCol="0" anchor="ctr"/>
            <a:lstStyle/>
            <a:p>
              <a:endParaRPr lang="ru-RU"/>
            </a:p>
          </p:txBody>
        </p:sp>
      </p:grpSp>
      <p:pic>
        <p:nvPicPr>
          <p:cNvPr id="57" name="Picture 5">
            <a:extLst>
              <a:ext uri="{FF2B5EF4-FFF2-40B4-BE49-F238E27FC236}">
                <a16:creationId xmlns:a16="http://schemas.microsoft.com/office/drawing/2014/main" id="{00FCCDAB-BC7B-4D55-9960-3F1A405C878F}"/>
              </a:ext>
            </a:extLst>
          </p:cNvPr>
          <p:cNvPicPr>
            <a:picLocks noChangeAspect="1" noChangeArrowheads="1"/>
          </p:cNvPicPr>
          <p:nvPr/>
        </p:nvPicPr>
        <p:blipFill>
          <a:blip r:embed="rId8">
            <a:extLst>
              <a:ext uri="{96DAC541-7B7A-43D3-8B79-37D633B846F1}">
                <asvg:svgBlip xmlns:asvg="http://schemas.microsoft.com/office/drawing/2016/SVG/main" r:embed="rId9"/>
              </a:ext>
            </a:extLst>
          </a:blip>
          <a:stretch>
            <a:fillRect/>
          </a:stretch>
        </p:blipFill>
        <p:spPr bwMode="auto">
          <a:xfrm>
            <a:off x="1954025" y="1702630"/>
            <a:ext cx="205737" cy="205737"/>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5">
            <a:extLst>
              <a:ext uri="{FF2B5EF4-FFF2-40B4-BE49-F238E27FC236}">
                <a16:creationId xmlns:a16="http://schemas.microsoft.com/office/drawing/2014/main" id="{EDA5A202-6FA5-44F6-911A-690B1B3A059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3651486" y="2131238"/>
            <a:ext cx="521762" cy="521762"/>
          </a:xfrm>
          <a:prstGeom prst="rect">
            <a:avLst/>
          </a:prstGeom>
          <a:noFill/>
          <a:extLst>
            <a:ext uri="{909E8E84-426E-40dd-AFC4-6F175D3DCCD1}">
              <a14:hiddenFill xmlns="" xmlns:a14="http://schemas.microsoft.com/office/drawing/2010/main">
                <a:solidFill>
                  <a:srgbClr val="FFFFFF"/>
                </a:solidFill>
              </a14:hiddenFill>
            </a:ext>
          </a:extLst>
        </p:spPr>
      </p:pic>
      <p:sp>
        <p:nvSpPr>
          <p:cNvPr id="63" name="Content Placeholder 1">
            <a:extLst>
              <a:ext uri="{FF2B5EF4-FFF2-40B4-BE49-F238E27FC236}">
                <a16:creationId xmlns:a16="http://schemas.microsoft.com/office/drawing/2014/main" id="{53CF19C1-2C9C-4DAA-87B8-06FF6BF34DC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MSSQL </a:t>
            </a:r>
            <a:r>
              <a:rPr lang="ko-KR" altLang="en-US" sz="1400" b="1" dirty="0">
                <a:solidFill>
                  <a:schemeClr val="bg1"/>
                </a:solidFill>
                <a:latin typeface="맑은 고딕" panose="020B0503020000020004" pitchFamily="50" charset="-127"/>
                <a:ea typeface="맑은 고딕" panose="020B0503020000020004" pitchFamily="50" charset="-127"/>
              </a:rPr>
              <a:t>및 </a:t>
            </a:r>
            <a:r>
              <a:rPr lang="en-US" altLang="ko-KR" sz="1400" b="1" dirty="0">
                <a:solidFill>
                  <a:schemeClr val="bg1"/>
                </a:solidFill>
                <a:latin typeface="맑은 고딕" panose="020B0503020000020004" pitchFamily="50" charset="-127"/>
                <a:ea typeface="맑은 고딕" panose="020B0503020000020004" pitchFamily="50" charset="-127"/>
              </a:rPr>
              <a:t>Oracle </a:t>
            </a:r>
            <a:r>
              <a:rPr lang="ko-KR" altLang="en-US" sz="1400" b="1" dirty="0">
                <a:solidFill>
                  <a:schemeClr val="bg1"/>
                </a:solidFill>
                <a:latin typeface="맑은 고딕" panose="020B0503020000020004" pitchFamily="50" charset="-127"/>
                <a:ea typeface="맑은 고딕" panose="020B0503020000020004" pitchFamily="50" charset="-127"/>
              </a:rPr>
              <a:t>데이터베이스 백업본으로</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수분 이내 </a:t>
            </a:r>
            <a:r>
              <a:rPr lang="en-US" altLang="ko-KR" sz="1400" b="1" dirty="0">
                <a:solidFill>
                  <a:srgbClr val="00E296"/>
                </a:solidFill>
                <a:latin typeface="맑은 고딕" panose="020B0503020000020004" pitchFamily="50" charset="-127"/>
                <a:ea typeface="맑은 고딕" panose="020B0503020000020004" pitchFamily="50" charset="-127"/>
              </a:rPr>
              <a:t>DB </a:t>
            </a:r>
            <a:r>
              <a:rPr lang="ko-KR" altLang="en-US" sz="1400" b="1" dirty="0">
                <a:solidFill>
                  <a:srgbClr val="00E296"/>
                </a:solidFill>
                <a:latin typeface="맑은 고딕" panose="020B0503020000020004" pitchFamily="50" charset="-127"/>
                <a:ea typeface="맑은 고딕" panose="020B0503020000020004" pitchFamily="50" charset="-127"/>
              </a:rPr>
              <a:t>서비스 즉시 재개</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pic>
        <p:nvPicPr>
          <p:cNvPr id="65" name="Graphic 1">
            <a:extLst>
              <a:ext uri="{FF2B5EF4-FFF2-40B4-BE49-F238E27FC236}">
                <a16:creationId xmlns:a16="http://schemas.microsoft.com/office/drawing/2014/main" id="{876FD49F-BCCA-41D8-8418-FE826108C30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28544" y="1480687"/>
            <a:ext cx="781050" cy="752475"/>
          </a:xfrm>
          <a:prstGeom prst="rect">
            <a:avLst/>
          </a:prstGeom>
        </p:spPr>
      </p:pic>
      <p:pic>
        <p:nvPicPr>
          <p:cNvPr id="69" name="Graphic 5">
            <a:extLst>
              <a:ext uri="{FF2B5EF4-FFF2-40B4-BE49-F238E27FC236}">
                <a16:creationId xmlns:a16="http://schemas.microsoft.com/office/drawing/2014/main" id="{EC823CAE-6C6C-4DA6-AB21-29F5DAF8DF8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61213" y="3224865"/>
            <a:ext cx="457200" cy="266700"/>
          </a:xfrm>
          <a:prstGeom prst="rect">
            <a:avLst/>
          </a:prstGeom>
        </p:spPr>
      </p:pic>
      <p:pic>
        <p:nvPicPr>
          <p:cNvPr id="70" name="Graphic 6">
            <a:extLst>
              <a:ext uri="{FF2B5EF4-FFF2-40B4-BE49-F238E27FC236}">
                <a16:creationId xmlns:a16="http://schemas.microsoft.com/office/drawing/2014/main" id="{C3EB6B46-0744-42D7-B43B-38BDE69E071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27897" y="4287907"/>
            <a:ext cx="533400" cy="266700"/>
          </a:xfrm>
          <a:prstGeom prst="rect">
            <a:avLst/>
          </a:prstGeom>
        </p:spPr>
      </p:pic>
      <p:cxnSp>
        <p:nvCxnSpPr>
          <p:cNvPr id="4" name="연결선: 꺾임 3">
            <a:extLst>
              <a:ext uri="{FF2B5EF4-FFF2-40B4-BE49-F238E27FC236}">
                <a16:creationId xmlns:a16="http://schemas.microsoft.com/office/drawing/2014/main" id="{32307CF7-5FC5-4E47-A507-80E1DAB18F95}"/>
              </a:ext>
            </a:extLst>
          </p:cNvPr>
          <p:cNvCxnSpPr>
            <a:stCxn id="65" idx="1"/>
            <a:endCxn id="75" idx="3"/>
          </p:cNvCxnSpPr>
          <p:nvPr/>
        </p:nvCxnSpPr>
        <p:spPr>
          <a:xfrm rot="10800000" flipV="1">
            <a:off x="6857990" y="1856924"/>
            <a:ext cx="870554" cy="1499441"/>
          </a:xfrm>
          <a:prstGeom prst="bentConnector3">
            <a:avLst>
              <a:gd name="adj1" fmla="val 75047"/>
            </a:avLst>
          </a:prstGeom>
          <a:noFill/>
          <a:ln w="1270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 name="직선 연결선 8">
            <a:extLst>
              <a:ext uri="{FF2B5EF4-FFF2-40B4-BE49-F238E27FC236}">
                <a16:creationId xmlns:a16="http://schemas.microsoft.com/office/drawing/2014/main" id="{94E9FB15-24C7-4285-BC6F-700CA7E8F4F4}"/>
              </a:ext>
            </a:extLst>
          </p:cNvPr>
          <p:cNvCxnSpPr>
            <a:cxnSpLocks/>
            <a:endCxn id="69" idx="1"/>
          </p:cNvCxnSpPr>
          <p:nvPr/>
        </p:nvCxnSpPr>
        <p:spPr>
          <a:xfrm>
            <a:off x="7051291" y="3358215"/>
            <a:ext cx="909922" cy="0"/>
          </a:xfrm>
          <a:prstGeom prst="line">
            <a:avLst/>
          </a:prstGeom>
          <a:noFill/>
          <a:ln w="12700">
            <a:solidFill>
              <a:srgbClr val="93EB20"/>
            </a:solidFill>
            <a:prstDash val="sysDash"/>
            <a:headEnd type="non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13" name="연결선: 꺾임 12">
            <a:extLst>
              <a:ext uri="{FF2B5EF4-FFF2-40B4-BE49-F238E27FC236}">
                <a16:creationId xmlns:a16="http://schemas.microsoft.com/office/drawing/2014/main" id="{5FBC4377-669E-4ADE-8BB8-C20C9B9F8562}"/>
              </a:ext>
            </a:extLst>
          </p:cNvPr>
          <p:cNvCxnSpPr>
            <a:stCxn id="70" idx="1"/>
            <a:endCxn id="75" idx="3"/>
          </p:cNvCxnSpPr>
          <p:nvPr/>
        </p:nvCxnSpPr>
        <p:spPr>
          <a:xfrm rot="10800000">
            <a:off x="6857991" y="3356367"/>
            <a:ext cx="1169907" cy="1064891"/>
          </a:xfrm>
          <a:prstGeom prst="bentConnector3">
            <a:avLst>
              <a:gd name="adj1" fmla="val 81264"/>
            </a:avLst>
          </a:prstGeom>
          <a:noFill/>
          <a:ln w="1270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71" name="Graphic 7">
            <a:extLst>
              <a:ext uri="{FF2B5EF4-FFF2-40B4-BE49-F238E27FC236}">
                <a16:creationId xmlns:a16="http://schemas.microsoft.com/office/drawing/2014/main" id="{864A3C99-3221-4C69-B1F2-C467453497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264909" y="1705248"/>
            <a:ext cx="272484" cy="272484"/>
          </a:xfrm>
          <a:prstGeom prst="rect">
            <a:avLst/>
          </a:prstGeom>
        </p:spPr>
      </p:pic>
      <p:pic>
        <p:nvPicPr>
          <p:cNvPr id="74" name="Graphic 8">
            <a:extLst>
              <a:ext uri="{FF2B5EF4-FFF2-40B4-BE49-F238E27FC236}">
                <a16:creationId xmlns:a16="http://schemas.microsoft.com/office/drawing/2014/main" id="{68FF533C-5C1B-49CC-9604-221A6557366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1945" y="3219081"/>
            <a:ext cx="272484" cy="272484"/>
          </a:xfrm>
          <a:prstGeom prst="rect">
            <a:avLst/>
          </a:prstGeom>
        </p:spPr>
      </p:pic>
      <p:pic>
        <p:nvPicPr>
          <p:cNvPr id="99" name="Graphic 67">
            <a:extLst>
              <a:ext uri="{FF2B5EF4-FFF2-40B4-BE49-F238E27FC236}">
                <a16:creationId xmlns:a16="http://schemas.microsoft.com/office/drawing/2014/main" id="{0DE08768-E312-44A4-9A37-83D7F2B5BBD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271945" y="4299568"/>
            <a:ext cx="272484" cy="272484"/>
          </a:xfrm>
          <a:prstGeom prst="rect">
            <a:avLst/>
          </a:prstGeom>
        </p:spPr>
      </p:pic>
      <p:sp>
        <p:nvSpPr>
          <p:cNvPr id="100" name="Title 1">
            <a:extLst>
              <a:ext uri="{FF2B5EF4-FFF2-40B4-BE49-F238E27FC236}">
                <a16:creationId xmlns:a16="http://schemas.microsoft.com/office/drawing/2014/main" id="{32796DB8-D9F4-4CA2-8B74-AB5DA234FED9}"/>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ko-KR" altLang="en-US" sz="3200" dirty="0"/>
              <a:t>즉시 복구</a:t>
            </a:r>
            <a:r>
              <a:rPr lang="en-US" altLang="ko-KR" sz="2800" dirty="0"/>
              <a:t>(Instant DB Recovery)</a:t>
            </a:r>
            <a:endParaRPr lang="ko-KR" altLang="en-US" sz="3200" dirty="0"/>
          </a:p>
        </p:txBody>
      </p:sp>
      <p:grpSp>
        <p:nvGrpSpPr>
          <p:cNvPr id="102" name="Google Shape;1150;p52">
            <a:extLst>
              <a:ext uri="{FF2B5EF4-FFF2-40B4-BE49-F238E27FC236}">
                <a16:creationId xmlns:a16="http://schemas.microsoft.com/office/drawing/2014/main" id="{337D1F92-9229-426D-96D5-5D64D8BA3D21}"/>
              </a:ext>
            </a:extLst>
          </p:cNvPr>
          <p:cNvGrpSpPr/>
          <p:nvPr/>
        </p:nvGrpSpPr>
        <p:grpSpPr>
          <a:xfrm>
            <a:off x="704896" y="1417477"/>
            <a:ext cx="477912" cy="480731"/>
            <a:chOff x="2000980" y="1417477"/>
            <a:chExt cx="477912" cy="480731"/>
          </a:xfrm>
          <a:noFill/>
        </p:grpSpPr>
        <p:sp>
          <p:nvSpPr>
            <p:cNvPr id="103" name="Freeform: Shape 87">
              <a:extLst>
                <a:ext uri="{FF2B5EF4-FFF2-40B4-BE49-F238E27FC236}">
                  <a16:creationId xmlns:a16="http://schemas.microsoft.com/office/drawing/2014/main" id="{A2DA34BB-DE71-4784-B8E9-88DDFBA6700E}"/>
                </a:ext>
              </a:extLst>
            </p:cNvPr>
            <p:cNvSpPr/>
            <p:nvPr/>
          </p:nvSpPr>
          <p:spPr>
            <a:xfrm>
              <a:off x="2000980" y="1417477"/>
              <a:ext cx="394735" cy="394735"/>
            </a:xfrm>
            <a:custGeom>
              <a:avLst/>
              <a:gdLst>
                <a:gd name="connsiteX0" fmla="*/ 397555 w 394735"/>
                <a:gd name="connsiteY0" fmla="*/ 398965 h 394735"/>
                <a:gd name="connsiteX1" fmla="*/ 0 w 394735"/>
                <a:gd name="connsiteY1" fmla="*/ 397555 h 394735"/>
                <a:gd name="connsiteX2" fmla="*/ 1410 w 394735"/>
                <a:gd name="connsiteY2" fmla="*/ 0 h 394735"/>
                <a:gd name="connsiteX3" fmla="*/ 398965 w 394735"/>
                <a:gd name="connsiteY3" fmla="*/ 1410 h 394735"/>
                <a:gd name="connsiteX4" fmla="*/ 397555 w 394735"/>
                <a:gd name="connsiteY4" fmla="*/ 398965 h 39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35" h="394735">
                  <a:moveTo>
                    <a:pt x="397555" y="398965"/>
                  </a:moveTo>
                  <a:lnTo>
                    <a:pt x="0" y="397555"/>
                  </a:lnTo>
                  <a:lnTo>
                    <a:pt x="1410" y="0"/>
                  </a:lnTo>
                  <a:lnTo>
                    <a:pt x="398965" y="1410"/>
                  </a:lnTo>
                  <a:lnTo>
                    <a:pt x="397555" y="398965"/>
                  </a:lnTo>
                  <a:close/>
                </a:path>
              </a:pathLst>
            </a:custGeom>
            <a:solidFill>
              <a:schemeClr val="bg1"/>
            </a:solidFill>
            <a:ln w="13879" cap="flat">
              <a:noFill/>
              <a:prstDash val="solid"/>
              <a:miter/>
            </a:ln>
          </p:spPr>
          <p:txBody>
            <a:bodyPr rtlCol="0" anchor="ctr"/>
            <a:lstStyle/>
            <a:p>
              <a:endParaRPr lang="ru-RU" dirty="0"/>
            </a:p>
          </p:txBody>
        </p:sp>
        <p:sp>
          <p:nvSpPr>
            <p:cNvPr id="106" name="Freeform: Shape 90">
              <a:extLst>
                <a:ext uri="{FF2B5EF4-FFF2-40B4-BE49-F238E27FC236}">
                  <a16:creationId xmlns:a16="http://schemas.microsoft.com/office/drawing/2014/main" id="{45F7EF96-042C-4F6A-8E83-DD1BC70B37CC}"/>
                </a:ext>
              </a:extLst>
            </p:cNvPr>
            <p:cNvSpPr/>
            <p:nvPr/>
          </p:nvSpPr>
          <p:spPr>
            <a:xfrm>
              <a:off x="2295622" y="1714938"/>
              <a:ext cx="183270" cy="183270"/>
            </a:xfrm>
            <a:custGeom>
              <a:avLst/>
              <a:gdLst>
                <a:gd name="connsiteX0" fmla="*/ 191729 w 183269"/>
                <a:gd name="connsiteY0" fmla="*/ 95864 h 183269"/>
                <a:gd name="connsiteX1" fmla="*/ 95864 w 183269"/>
                <a:gd name="connsiteY1" fmla="*/ 191729 h 183269"/>
                <a:gd name="connsiteX2" fmla="*/ 0 w 183269"/>
                <a:gd name="connsiteY2" fmla="*/ 95864 h 183269"/>
                <a:gd name="connsiteX3" fmla="*/ 95864 w 183269"/>
                <a:gd name="connsiteY3" fmla="*/ 0 h 183269"/>
                <a:gd name="connsiteX4" fmla="*/ 191729 w 183269"/>
                <a:gd name="connsiteY4" fmla="*/ 95864 h 183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83269">
                  <a:moveTo>
                    <a:pt x="191729" y="95864"/>
                  </a:moveTo>
                  <a:cubicBezTo>
                    <a:pt x="191729" y="149435"/>
                    <a:pt x="149435" y="191729"/>
                    <a:pt x="95864" y="191729"/>
                  </a:cubicBezTo>
                  <a:cubicBezTo>
                    <a:pt x="42293" y="191729"/>
                    <a:pt x="0" y="149435"/>
                    <a:pt x="0" y="95864"/>
                  </a:cubicBezTo>
                  <a:cubicBezTo>
                    <a:pt x="0" y="42293"/>
                    <a:pt x="42293" y="0"/>
                    <a:pt x="95864" y="0"/>
                  </a:cubicBezTo>
                  <a:cubicBezTo>
                    <a:pt x="149435" y="0"/>
                    <a:pt x="191729" y="42293"/>
                    <a:pt x="191729" y="95864"/>
                  </a:cubicBezTo>
                  <a:close/>
                </a:path>
              </a:pathLst>
            </a:custGeom>
            <a:solidFill>
              <a:srgbClr val="DF8C42"/>
            </a:solidFill>
            <a:ln w="6940" cap="flat">
              <a:solidFill>
                <a:srgbClr val="FFFFFF"/>
              </a:solidFill>
              <a:prstDash val="solid"/>
              <a:miter/>
            </a:ln>
          </p:spPr>
          <p:txBody>
            <a:bodyPr rtlCol="0" anchor="ctr"/>
            <a:lstStyle/>
            <a:p>
              <a:endParaRPr lang="ru-RU"/>
            </a:p>
          </p:txBody>
        </p:sp>
        <p:sp>
          <p:nvSpPr>
            <p:cNvPr id="107" name="Freeform: Shape 91">
              <a:extLst>
                <a:ext uri="{FF2B5EF4-FFF2-40B4-BE49-F238E27FC236}">
                  <a16:creationId xmlns:a16="http://schemas.microsoft.com/office/drawing/2014/main" id="{0BBD4B9F-CA35-4291-B5D6-89DCF1ECDA67}"/>
                </a:ext>
              </a:extLst>
            </p:cNvPr>
            <p:cNvSpPr/>
            <p:nvPr/>
          </p:nvSpPr>
          <p:spPr>
            <a:xfrm>
              <a:off x="2361881" y="1765690"/>
              <a:ext cx="70488" cy="84586"/>
            </a:xfrm>
            <a:custGeom>
              <a:avLst/>
              <a:gdLst>
                <a:gd name="connsiteX0" fmla="*/ 0 w 70488"/>
                <a:gd name="connsiteY0" fmla="*/ 0 h 84586"/>
                <a:gd name="connsiteX1" fmla="*/ 0 w 70488"/>
                <a:gd name="connsiteY1" fmla="*/ 87406 h 84586"/>
                <a:gd name="connsiteX2" fmla="*/ 76128 w 70488"/>
                <a:gd name="connsiteY2" fmla="*/ 43703 h 84586"/>
              </a:gdLst>
              <a:ahLst/>
              <a:cxnLst>
                <a:cxn ang="0">
                  <a:pos x="connsiteX0" y="connsiteY0"/>
                </a:cxn>
                <a:cxn ang="0">
                  <a:pos x="connsiteX1" y="connsiteY1"/>
                </a:cxn>
                <a:cxn ang="0">
                  <a:pos x="connsiteX2" y="connsiteY2"/>
                </a:cxn>
              </a:cxnLst>
              <a:rect l="l" t="t" r="r" b="b"/>
              <a:pathLst>
                <a:path w="70488" h="84586">
                  <a:moveTo>
                    <a:pt x="0" y="0"/>
                  </a:moveTo>
                  <a:lnTo>
                    <a:pt x="0" y="87406"/>
                  </a:lnTo>
                  <a:lnTo>
                    <a:pt x="76128" y="43703"/>
                  </a:lnTo>
                  <a:close/>
                </a:path>
              </a:pathLst>
            </a:custGeom>
            <a:noFill/>
            <a:ln w="10409" cap="rnd">
              <a:solidFill>
                <a:srgbClr val="FFFFFF"/>
              </a:solidFill>
              <a:prstDash val="solid"/>
              <a:round/>
            </a:ln>
          </p:spPr>
          <p:txBody>
            <a:bodyPr rtlCol="0" anchor="ctr"/>
            <a:lstStyle/>
            <a:p>
              <a:endParaRPr lang="ru-RU"/>
            </a:p>
          </p:txBody>
        </p:sp>
      </p:grpSp>
      <p:sp>
        <p:nvSpPr>
          <p:cNvPr id="3" name="TextBox 2">
            <a:extLst>
              <a:ext uri="{FF2B5EF4-FFF2-40B4-BE49-F238E27FC236}">
                <a16:creationId xmlns:a16="http://schemas.microsoft.com/office/drawing/2014/main" id="{FC7F946C-F68D-4ED4-8396-4E74CBBE097A}"/>
              </a:ext>
            </a:extLst>
          </p:cNvPr>
          <p:cNvSpPr txBox="1"/>
          <p:nvPr/>
        </p:nvSpPr>
        <p:spPr>
          <a:xfrm>
            <a:off x="680496" y="1481744"/>
            <a:ext cx="459509" cy="246221"/>
          </a:xfrm>
          <a:prstGeom prst="rect">
            <a:avLst/>
          </a:prstGeom>
        </p:spPr>
        <p:txBody>
          <a:bodyPr wrap="square" rtlCol="0" anchor="ctr">
            <a:spAutoFit/>
          </a:bodyPr>
          <a:lstStyle/>
          <a:p>
            <a:pPr algn="ctr"/>
            <a:r>
              <a:rPr lang="en-US" altLang="ko-KR" sz="1000" b="1" dirty="0">
                <a:solidFill>
                  <a:srgbClr val="003366"/>
                </a:solidFill>
              </a:rPr>
              <a:t>DB1</a:t>
            </a:r>
            <a:endParaRPr lang="ko-KR" altLang="en-US" sz="1000" b="1" dirty="0">
              <a:solidFill>
                <a:srgbClr val="003366"/>
              </a:solidFill>
            </a:endParaRPr>
          </a:p>
        </p:txBody>
      </p:sp>
      <p:sp>
        <p:nvSpPr>
          <p:cNvPr id="108" name="TextBox 107">
            <a:extLst>
              <a:ext uri="{FF2B5EF4-FFF2-40B4-BE49-F238E27FC236}">
                <a16:creationId xmlns:a16="http://schemas.microsoft.com/office/drawing/2014/main" id="{6E65A787-AF74-4336-BAAD-F10763F2B65F}"/>
              </a:ext>
            </a:extLst>
          </p:cNvPr>
          <p:cNvSpPr txBox="1"/>
          <p:nvPr/>
        </p:nvSpPr>
        <p:spPr>
          <a:xfrm>
            <a:off x="1150498" y="1481744"/>
            <a:ext cx="459509" cy="246221"/>
          </a:xfrm>
          <a:prstGeom prst="rect">
            <a:avLst/>
          </a:prstGeom>
        </p:spPr>
        <p:txBody>
          <a:bodyPr wrap="square" rtlCol="0" anchor="ctr">
            <a:spAutoFit/>
          </a:bodyPr>
          <a:lstStyle/>
          <a:p>
            <a:pPr algn="ctr"/>
            <a:r>
              <a:rPr lang="en-US" altLang="ko-KR" sz="1000" b="1">
                <a:solidFill>
                  <a:srgbClr val="003366"/>
                </a:solidFill>
              </a:rPr>
              <a:t>DB2</a:t>
            </a:r>
            <a:endParaRPr lang="ko-KR" altLang="en-US" sz="1000" b="1" dirty="0">
              <a:solidFill>
                <a:srgbClr val="003366"/>
              </a:solidFill>
            </a:endParaRPr>
          </a:p>
        </p:txBody>
      </p:sp>
      <p:sp>
        <p:nvSpPr>
          <p:cNvPr id="109" name="TextBox 108">
            <a:extLst>
              <a:ext uri="{FF2B5EF4-FFF2-40B4-BE49-F238E27FC236}">
                <a16:creationId xmlns:a16="http://schemas.microsoft.com/office/drawing/2014/main" id="{67ECE384-66D7-4D0B-92BF-48368707F2C3}"/>
              </a:ext>
            </a:extLst>
          </p:cNvPr>
          <p:cNvSpPr txBox="1"/>
          <p:nvPr/>
        </p:nvSpPr>
        <p:spPr>
          <a:xfrm>
            <a:off x="1637253" y="1481744"/>
            <a:ext cx="459509" cy="246221"/>
          </a:xfrm>
          <a:prstGeom prst="rect">
            <a:avLst/>
          </a:prstGeom>
        </p:spPr>
        <p:txBody>
          <a:bodyPr wrap="square" rtlCol="0" anchor="ctr">
            <a:spAutoFit/>
          </a:bodyPr>
          <a:lstStyle/>
          <a:p>
            <a:pPr algn="ctr"/>
            <a:r>
              <a:rPr lang="en-US" altLang="ko-KR" sz="1000" b="1" dirty="0">
                <a:solidFill>
                  <a:srgbClr val="00E296"/>
                </a:solidFill>
              </a:rPr>
              <a:t>DB3</a:t>
            </a:r>
            <a:endParaRPr lang="ko-KR" altLang="en-US" sz="1000" b="1" dirty="0">
              <a:solidFill>
                <a:srgbClr val="00E296"/>
              </a:solidFill>
            </a:endParaRPr>
          </a:p>
        </p:txBody>
      </p:sp>
      <p:pic>
        <p:nvPicPr>
          <p:cNvPr id="110" name="Graphic 14">
            <a:extLst>
              <a:ext uri="{FF2B5EF4-FFF2-40B4-BE49-F238E27FC236}">
                <a16:creationId xmlns:a16="http://schemas.microsoft.com/office/drawing/2014/main" id="{D425C6FF-C2F7-4D92-9A81-26D9ECB5992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15859" y="2246289"/>
            <a:ext cx="437606" cy="437606"/>
          </a:xfrm>
          <a:prstGeom prst="rect">
            <a:avLst/>
          </a:prstGeom>
        </p:spPr>
      </p:pic>
      <p:pic>
        <p:nvPicPr>
          <p:cNvPr id="111" name="Graphic 88">
            <a:extLst>
              <a:ext uri="{FF2B5EF4-FFF2-40B4-BE49-F238E27FC236}">
                <a16:creationId xmlns:a16="http://schemas.microsoft.com/office/drawing/2014/main" id="{E0AB6E8A-3B18-42CE-9D16-9903C9D559D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381891" y="2246289"/>
            <a:ext cx="437606" cy="437606"/>
          </a:xfrm>
          <a:prstGeom prst="rect">
            <a:avLst/>
          </a:prstGeom>
        </p:spPr>
      </p:pic>
    </p:spTree>
    <p:extLst>
      <p:ext uri="{BB962C8B-B14F-4D97-AF65-F5344CB8AC3E}">
        <p14:creationId xmlns:p14="http://schemas.microsoft.com/office/powerpoint/2010/main" val="1140344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1500"/>
                            </p:stCondLst>
                            <p:childTnLst>
                              <p:par>
                                <p:cTn id="17" presetID="10" presetClass="exit" presetSubtype="0" fill="hold" nodeType="afterEffect">
                                  <p:stCondLst>
                                    <p:cond delay="0"/>
                                  </p:stCondLst>
                                  <p:childTnLst>
                                    <p:animEffect transition="out" filter="fade">
                                      <p:cBhvr>
                                        <p:cTn id="18" dur="500"/>
                                        <p:tgtEl>
                                          <p:spTgt spid="60"/>
                                        </p:tgtEl>
                                      </p:cBhvr>
                                    </p:animEffect>
                                    <p:set>
                                      <p:cBhvr>
                                        <p:cTn id="19" dur="1" fill="hold">
                                          <p:stCondLst>
                                            <p:cond delay="500"/>
                                          </p:stCondLst>
                                        </p:cTn>
                                        <p:tgtEl>
                                          <p:spTgt spid="60"/>
                                        </p:tgtEl>
                                        <p:attrNameLst>
                                          <p:attrName>style.visibility</p:attrName>
                                        </p:attrNameLst>
                                      </p:cBhvr>
                                      <p:to>
                                        <p:strVal val="hidden"/>
                                      </p:to>
                                    </p:set>
                                  </p:childTnLst>
                                </p:cTn>
                              </p:par>
                            </p:childTnLst>
                          </p:cTn>
                        </p:par>
                        <p:par>
                          <p:cTn id="20" fill="hold">
                            <p:stCondLst>
                              <p:cond delay="2001"/>
                            </p:stCondLst>
                            <p:childTnLst>
                              <p:par>
                                <p:cTn id="21" presetID="10" presetClass="entr" presetSubtype="0"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2501"/>
                            </p:stCondLst>
                            <p:childTnLst>
                              <p:par>
                                <p:cTn id="25" presetID="10" presetClass="entr" presetSubtype="0"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10" presetClass="entr" presetSubtype="0" fill="hold"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1">
            <a:extLst>
              <a:ext uri="{FF2B5EF4-FFF2-40B4-BE49-F238E27FC236}">
                <a16:creationId xmlns:a16="http://schemas.microsoft.com/office/drawing/2014/main" id="{53CF19C1-2C9C-4DAA-87B8-06FF6BF34DC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Google Cloud </a:t>
            </a:r>
            <a:r>
              <a:rPr lang="ko-KR" altLang="en-US" sz="1400" b="1" dirty="0">
                <a:solidFill>
                  <a:schemeClr val="bg1"/>
                </a:solidFill>
                <a:latin typeface="맑은 고딕" panose="020B0503020000020004" pitchFamily="50" charset="-127"/>
                <a:ea typeface="맑은 고딕" panose="020B0503020000020004" pitchFamily="50" charset="-127"/>
              </a:rPr>
              <a:t>오브젝트 스토리지로 데이터 복제 확장 지원</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
        <p:nvSpPr>
          <p:cNvPr id="100" name="Title 1">
            <a:extLst>
              <a:ext uri="{FF2B5EF4-FFF2-40B4-BE49-F238E27FC236}">
                <a16:creationId xmlns:a16="http://schemas.microsoft.com/office/drawing/2014/main" id="{32796DB8-D9F4-4CA2-8B74-AB5DA234FED9}"/>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3200" dirty="0"/>
              <a:t>Object </a:t>
            </a:r>
            <a:r>
              <a:rPr lang="ko-KR" altLang="en-US" sz="3200" dirty="0"/>
              <a:t>스토리지 확장 지원</a:t>
            </a:r>
          </a:p>
        </p:txBody>
      </p:sp>
      <p:pic>
        <p:nvPicPr>
          <p:cNvPr id="59" name="Picture 1">
            <a:extLst>
              <a:ext uri="{FF2B5EF4-FFF2-40B4-BE49-F238E27FC236}">
                <a16:creationId xmlns:a16="http://schemas.microsoft.com/office/drawing/2014/main" id="{D71250C5-B5F9-4560-956C-F4B0D7BDEF47}"/>
              </a:ext>
            </a:extLst>
          </p:cNvPr>
          <p:cNvPicPr>
            <a:picLocks noChangeAspect="1"/>
          </p:cNvPicPr>
          <p:nvPr/>
        </p:nvPicPr>
        <p:blipFill>
          <a:blip r:embed="rId3"/>
          <a:stretch>
            <a:fillRect/>
          </a:stretch>
        </p:blipFill>
        <p:spPr>
          <a:xfrm>
            <a:off x="2771840" y="1507249"/>
            <a:ext cx="3600319" cy="3093231"/>
          </a:xfrm>
          <a:prstGeom prst="rect">
            <a:avLst/>
          </a:prstGeom>
        </p:spPr>
      </p:pic>
      <p:sp>
        <p:nvSpPr>
          <p:cNvPr id="2" name="직사각형 1">
            <a:extLst>
              <a:ext uri="{FF2B5EF4-FFF2-40B4-BE49-F238E27FC236}">
                <a16:creationId xmlns:a16="http://schemas.microsoft.com/office/drawing/2014/main" id="{2919FA34-46F8-405D-A161-3B6A35E2A796}"/>
              </a:ext>
            </a:extLst>
          </p:cNvPr>
          <p:cNvSpPr/>
          <p:nvPr/>
        </p:nvSpPr>
        <p:spPr bwMode="auto">
          <a:xfrm>
            <a:off x="2914239" y="2743200"/>
            <a:ext cx="2822141" cy="289450"/>
          </a:xfrm>
          <a:prstGeom prst="rect">
            <a:avLst/>
          </a:prstGeom>
          <a:no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725555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빠르게 진화하는 사이버 위협들</a:t>
            </a:r>
            <a:r>
              <a:rPr lang="en-US" altLang="ko-KR" b="1" dirty="0"/>
              <a:t>… </a:t>
            </a:r>
            <a:endParaRPr lang="en-US" altLang="ko-KR" dirty="0"/>
          </a:p>
        </p:txBody>
      </p:sp>
      <p:sp>
        <p:nvSpPr>
          <p:cNvPr id="11" name="TextBox 10">
            <a:extLst>
              <a:ext uri="{FF2B5EF4-FFF2-40B4-BE49-F238E27FC236}">
                <a16:creationId xmlns:a16="http://schemas.microsoft.com/office/drawing/2014/main" id="{A49306BD-948E-4199-838C-FBA679D1A61E}"/>
              </a:ext>
            </a:extLst>
          </p:cNvPr>
          <p:cNvSpPr txBox="1"/>
          <p:nvPr/>
        </p:nvSpPr>
        <p:spPr>
          <a:xfrm>
            <a:off x="461963" y="852488"/>
            <a:ext cx="8229600" cy="458787"/>
          </a:xfrm>
          <a:prstGeom prst="rect">
            <a:avLst/>
          </a:prstGeom>
          <a:noFill/>
        </p:spPr>
        <p:txBody>
          <a:bodyPr wrap="square" rtlCol="0" anchor="ctr">
            <a:noAutofit/>
          </a:bodyPr>
          <a:lstStyle/>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“서버 보안으로 부족한 데이터 보호 결론은 </a:t>
            </a:r>
            <a:r>
              <a:rPr lang="ko-KR" altLang="en-US" sz="1400" b="1" dirty="0">
                <a:solidFill>
                  <a:srgbClr val="00E296"/>
                </a:solidFill>
                <a:latin typeface="맑은 고딕" panose="020B0503020000020004" pitchFamily="50" charset="-127"/>
                <a:ea typeface="맑은 고딕" panose="020B0503020000020004" pitchFamily="50" charset="-127"/>
              </a:rPr>
              <a:t>백업</a:t>
            </a:r>
            <a:r>
              <a:rPr lang="ko-KR" altLang="en-US" sz="1400" b="1" dirty="0">
                <a:solidFill>
                  <a:srgbClr val="FFFFFF"/>
                </a:solidFill>
                <a:latin typeface="맑은 고딕" panose="020B0503020000020004" pitchFamily="50" charset="-127"/>
                <a:ea typeface="맑은 고딕" panose="020B0503020000020004" pitchFamily="50" charset="-127"/>
              </a:rPr>
              <a:t> 뿐 입니다</a:t>
            </a:r>
            <a:r>
              <a:rPr lang="en-US" altLang="ko-KR" sz="1400" b="1" dirty="0">
                <a:solidFill>
                  <a:srgbClr val="FFFFFF"/>
                </a:solidFill>
                <a:latin typeface="맑은 고딕" panose="020B0503020000020004" pitchFamily="50" charset="-127"/>
                <a:ea typeface="맑은 고딕" panose="020B0503020000020004" pitchFamily="50" charset="-127"/>
              </a:rPr>
              <a:t>.”</a:t>
            </a:r>
          </a:p>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모든 기업들은 빠른 서비스 업무 재개를 위해 </a:t>
            </a:r>
            <a:r>
              <a:rPr lang="ko-KR" altLang="en-US" sz="1400" b="1" dirty="0">
                <a:solidFill>
                  <a:srgbClr val="00E296"/>
                </a:solidFill>
                <a:latin typeface="맑은 고딕" panose="020B0503020000020004" pitchFamily="50" charset="-127"/>
                <a:ea typeface="맑은 고딕" panose="020B0503020000020004" pitchFamily="50" charset="-127"/>
              </a:rPr>
              <a:t>이미지 기반 </a:t>
            </a:r>
            <a:r>
              <a:rPr lang="en-US" altLang="ko-KR" sz="1400" b="1" dirty="0">
                <a:solidFill>
                  <a:srgbClr val="00E296"/>
                </a:solidFill>
                <a:latin typeface="맑은 고딕" panose="020B0503020000020004" pitchFamily="50" charset="-127"/>
                <a:ea typeface="맑은 고딕" panose="020B0503020000020004" pitchFamily="50" charset="-127"/>
              </a:rPr>
              <a:t>OS </a:t>
            </a:r>
            <a:r>
              <a:rPr lang="ko-KR" altLang="en-US" sz="1400" b="1" dirty="0">
                <a:solidFill>
                  <a:srgbClr val="00E296"/>
                </a:solidFill>
                <a:latin typeface="맑은 고딕" panose="020B0503020000020004" pitchFamily="50" charset="-127"/>
                <a:ea typeface="맑은 고딕" panose="020B0503020000020004" pitchFamily="50" charset="-127"/>
              </a:rPr>
              <a:t>백업</a:t>
            </a:r>
            <a:r>
              <a:rPr lang="ko-KR" altLang="en-US" sz="1400" b="1" dirty="0">
                <a:solidFill>
                  <a:srgbClr val="FFFFFF"/>
                </a:solidFill>
                <a:latin typeface="맑은 고딕" panose="020B0503020000020004" pitchFamily="50" charset="-127"/>
                <a:ea typeface="맑은 고딕" panose="020B0503020000020004" pitchFamily="50" charset="-127"/>
              </a:rPr>
              <a:t>이 반드시 필요합니다</a:t>
            </a:r>
            <a:r>
              <a:rPr lang="en-US" altLang="ko-KR" sz="1400" b="1" dirty="0">
                <a:solidFill>
                  <a:srgbClr val="FFFFFF"/>
                </a:solidFill>
                <a:latin typeface="맑은 고딕" panose="020B0503020000020004" pitchFamily="50" charset="-127"/>
                <a:ea typeface="맑은 고딕" panose="020B0503020000020004" pitchFamily="50" charset="-127"/>
              </a:rPr>
              <a:t>.</a:t>
            </a:r>
          </a:p>
        </p:txBody>
      </p:sp>
      <p:grpSp>
        <p:nvGrpSpPr>
          <p:cNvPr id="5" name="그룹 4">
            <a:extLst>
              <a:ext uri="{FF2B5EF4-FFF2-40B4-BE49-F238E27FC236}">
                <a16:creationId xmlns:a16="http://schemas.microsoft.com/office/drawing/2014/main" id="{2AD74E1B-A2E4-43BA-A9F7-EF9DFC16F726}"/>
              </a:ext>
            </a:extLst>
          </p:cNvPr>
          <p:cNvGrpSpPr/>
          <p:nvPr/>
        </p:nvGrpSpPr>
        <p:grpSpPr>
          <a:xfrm>
            <a:off x="461963" y="1439474"/>
            <a:ext cx="8229600" cy="3466911"/>
            <a:chOff x="371279" y="1440419"/>
            <a:chExt cx="8229600" cy="3588800"/>
          </a:xfrm>
        </p:grpSpPr>
        <p:sp>
          <p:nvSpPr>
            <p:cNvPr id="6" name="Rectangle: Rounded Corners 2">
              <a:extLst>
                <a:ext uri="{FF2B5EF4-FFF2-40B4-BE49-F238E27FC236}">
                  <a16:creationId xmlns:a16="http://schemas.microsoft.com/office/drawing/2014/main" id="{E7AFD352-123C-4053-963F-7D3660B56CED}"/>
                </a:ext>
              </a:extLst>
            </p:cNvPr>
            <p:cNvSpPr/>
            <p:nvPr/>
          </p:nvSpPr>
          <p:spPr bwMode="auto">
            <a:xfrm>
              <a:off x="5863587" y="1480239"/>
              <a:ext cx="2583179" cy="972000"/>
            </a:xfrm>
            <a:prstGeom prst="roundRect">
              <a:avLst>
                <a:gd name="adj" fmla="val 509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맑은 고딕" panose="020B0503020000020004" pitchFamily="50" charset="-127"/>
                <a:ea typeface="맑은 고딕" panose="020B0503020000020004" pitchFamily="50" charset="-127"/>
                <a:cs typeface="Segoe UI" pitchFamily="34" charset="0"/>
              </a:endParaRPr>
            </a:p>
          </p:txBody>
        </p:sp>
        <p:sp>
          <p:nvSpPr>
            <p:cNvPr id="7" name="Текст 20">
              <a:extLst>
                <a:ext uri="{FF2B5EF4-FFF2-40B4-BE49-F238E27FC236}">
                  <a16:creationId xmlns:a16="http://schemas.microsoft.com/office/drawing/2014/main" id="{F8FC4823-FBC0-48CF-99F8-B1D71F287DC8}"/>
                </a:ext>
              </a:extLst>
            </p:cNvPr>
            <p:cNvSpPr txBox="1">
              <a:spLocks/>
            </p:cNvSpPr>
            <p:nvPr/>
          </p:nvSpPr>
          <p:spPr>
            <a:xfrm>
              <a:off x="5863587" y="1568661"/>
              <a:ext cx="2583179" cy="830570"/>
            </a:xfrm>
            <a:prstGeom prst="rect">
              <a:avLst/>
            </a:prstGeom>
          </p:spPr>
          <p:txBody>
            <a:bodyPr lIns="216000" rIns="216000"/>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Aft>
                  <a:spcPts val="1200"/>
                </a:spcAft>
                <a:buFont typeface="Arial" pitchFamily="34" charset="0"/>
                <a:buNone/>
              </a:pPr>
              <a:r>
                <a:rPr lang="en-US" sz="1600" b="1" dirty="0" err="1">
                  <a:solidFill>
                    <a:schemeClr val="bg1"/>
                  </a:solidFill>
                  <a:latin typeface="맑은 고딕" panose="020B0503020000020004" pitchFamily="50" charset="-127"/>
                </a:rPr>
                <a:t>Cryptomining</a:t>
              </a:r>
              <a:endParaRPr lang="en-US" sz="1600" b="1" dirty="0">
                <a:solidFill>
                  <a:schemeClr val="bg1"/>
                </a:solidFill>
                <a:latin typeface="맑은 고딕" panose="020B0503020000020004" pitchFamily="50" charset="-127"/>
              </a:endParaRPr>
            </a:p>
            <a:p>
              <a:pPr marL="0" indent="0">
                <a:buFont typeface="Arial" pitchFamily="34" charset="0"/>
                <a:buNone/>
              </a:pPr>
              <a:r>
                <a:rPr lang="en-US" sz="1600" dirty="0">
                  <a:solidFill>
                    <a:schemeClr val="bg1"/>
                  </a:solidFill>
                  <a:latin typeface="맑은 고딕" panose="020B0503020000020004" pitchFamily="50" charset="-127"/>
                </a:rPr>
                <a:t>Up </a:t>
              </a:r>
              <a:r>
                <a:rPr lang="en-US" sz="1600" b="1" dirty="0">
                  <a:solidFill>
                    <a:srgbClr val="FF0000"/>
                  </a:solidFill>
                  <a:latin typeface="맑은 고딕" panose="020B0503020000020004" pitchFamily="50" charset="-127"/>
                </a:rPr>
                <a:t>27%</a:t>
              </a:r>
              <a:r>
                <a:rPr lang="en-US" sz="1600" b="1" dirty="0">
                  <a:solidFill>
                    <a:schemeClr val="bg1"/>
                  </a:solidFill>
                  <a:latin typeface="맑은 고딕" panose="020B0503020000020004" pitchFamily="50" charset="-127"/>
                </a:rPr>
                <a:t> </a:t>
              </a:r>
              <a:r>
                <a:rPr lang="en-US" sz="1600" dirty="0">
                  <a:solidFill>
                    <a:schemeClr val="bg1"/>
                  </a:solidFill>
                  <a:latin typeface="맑은 고딕" panose="020B0503020000020004" pitchFamily="50" charset="-127"/>
                </a:rPr>
                <a:t>in Q1 2018</a:t>
              </a:r>
            </a:p>
            <a:p>
              <a:pPr marL="0" indent="0">
                <a:buFont typeface="Arial" pitchFamily="34" charset="0"/>
                <a:buNone/>
              </a:pPr>
              <a:endParaRPr lang="en-US" sz="1600" b="1" dirty="0">
                <a:solidFill>
                  <a:schemeClr val="tx1">
                    <a:lumMod val="65000"/>
                    <a:lumOff val="35000"/>
                  </a:schemeClr>
                </a:solidFill>
                <a:latin typeface="맑은 고딕" panose="020B0503020000020004" pitchFamily="50" charset="-127"/>
              </a:endParaRPr>
            </a:p>
          </p:txBody>
        </p:sp>
        <p:sp>
          <p:nvSpPr>
            <p:cNvPr id="9" name="TextBox 8">
              <a:extLst>
                <a:ext uri="{FF2B5EF4-FFF2-40B4-BE49-F238E27FC236}">
                  <a16:creationId xmlns:a16="http://schemas.microsoft.com/office/drawing/2014/main" id="{DCF75003-C5A8-4040-9C59-177FA0FB62A5}"/>
                </a:ext>
              </a:extLst>
            </p:cNvPr>
            <p:cNvSpPr txBox="1"/>
            <p:nvPr/>
          </p:nvSpPr>
          <p:spPr>
            <a:xfrm>
              <a:off x="371279" y="4753321"/>
              <a:ext cx="8229600" cy="275898"/>
            </a:xfrm>
            <a:prstGeom prst="rect">
              <a:avLst/>
            </a:prstGeom>
            <a:noFill/>
          </p:spPr>
          <p:txBody>
            <a:bodyPr wrap="square" rtlCol="0" anchor="t" anchorCtr="0">
              <a:noAutofit/>
            </a:bodyPr>
            <a:lstStyle/>
            <a:p>
              <a:pPr defTabSz="914400" latinLnBrk="1">
                <a:defRPr/>
              </a:pPr>
              <a:r>
                <a:rPr lang="en-US" sz="1000" dirty="0">
                  <a:solidFill>
                    <a:srgbClr val="FFFFFF"/>
                  </a:solidFill>
                  <a:latin typeface="맑은 고딕" panose="020B0503020000020004" pitchFamily="50" charset="-127"/>
                  <a:ea typeface="맑은 고딕" panose="020B0503020000020004" pitchFamily="50" charset="-127"/>
                  <a:cs typeface="Arial" panose="020B0604020202020204" pitchFamily="34" charset="0"/>
                </a:rPr>
                <a:t>Source: Malwarebytes Labs, Cybercrime tactics and techniques: Q1 2018</a:t>
              </a:r>
            </a:p>
          </p:txBody>
        </p:sp>
        <p:grpSp>
          <p:nvGrpSpPr>
            <p:cNvPr id="12" name="그룹 11">
              <a:extLst>
                <a:ext uri="{FF2B5EF4-FFF2-40B4-BE49-F238E27FC236}">
                  <a16:creationId xmlns:a16="http://schemas.microsoft.com/office/drawing/2014/main" id="{7EF9DC04-A835-4FC5-A2CF-F2D5AA043F40}"/>
                </a:ext>
              </a:extLst>
            </p:cNvPr>
            <p:cNvGrpSpPr/>
            <p:nvPr/>
          </p:nvGrpSpPr>
          <p:grpSpPr>
            <a:xfrm>
              <a:off x="5863587" y="2598533"/>
              <a:ext cx="2583179" cy="972000"/>
              <a:chOff x="5863588" y="2112049"/>
              <a:chExt cx="2583179" cy="972000"/>
            </a:xfrm>
          </p:grpSpPr>
          <p:sp>
            <p:nvSpPr>
              <p:cNvPr id="20" name="Rectangle: Rounded Corners 8">
                <a:extLst>
                  <a:ext uri="{FF2B5EF4-FFF2-40B4-BE49-F238E27FC236}">
                    <a16:creationId xmlns:a16="http://schemas.microsoft.com/office/drawing/2014/main" id="{103A72AA-0007-4E5E-B4CA-44B7E812CCD1}"/>
                  </a:ext>
                </a:extLst>
              </p:cNvPr>
              <p:cNvSpPr/>
              <p:nvPr/>
            </p:nvSpPr>
            <p:spPr bwMode="auto">
              <a:xfrm>
                <a:off x="5863588" y="2112049"/>
                <a:ext cx="2583179" cy="972000"/>
              </a:xfrm>
              <a:prstGeom prst="roundRect">
                <a:avLst>
                  <a:gd name="adj" fmla="val 509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맑은 고딕" panose="020B0503020000020004" pitchFamily="50" charset="-127"/>
                  <a:ea typeface="맑은 고딕" panose="020B0503020000020004" pitchFamily="50" charset="-127"/>
                  <a:cs typeface="Segoe UI" pitchFamily="34" charset="0"/>
                </a:endParaRPr>
              </a:p>
            </p:txBody>
          </p:sp>
          <p:sp>
            <p:nvSpPr>
              <p:cNvPr id="21" name="Текст 20">
                <a:extLst>
                  <a:ext uri="{FF2B5EF4-FFF2-40B4-BE49-F238E27FC236}">
                    <a16:creationId xmlns:a16="http://schemas.microsoft.com/office/drawing/2014/main" id="{702691FD-9E05-4A78-9AB6-3EB7444A48C9}"/>
                  </a:ext>
                </a:extLst>
              </p:cNvPr>
              <p:cNvSpPr txBox="1">
                <a:spLocks/>
              </p:cNvSpPr>
              <p:nvPr/>
            </p:nvSpPr>
            <p:spPr>
              <a:xfrm>
                <a:off x="5863588" y="2257718"/>
                <a:ext cx="2583179" cy="647126"/>
              </a:xfrm>
              <a:prstGeom prst="rect">
                <a:avLst/>
              </a:prstGeom>
            </p:spPr>
            <p:txBody>
              <a:bodyPr vert="horz" wrap="square" lIns="216000" tIns="0" rIns="216000" bIns="0" rtlCol="0">
                <a:noAutofit/>
              </a:bodyPr>
              <a:lstStyle>
                <a:lvl1pPr marL="271463" indent="-271463" algn="l" defTabSz="686047"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700" indent="-266700" algn="l" defTabSz="686047"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100000"/>
                  </a:lnSpc>
                  <a:spcBef>
                    <a:spcPts val="0"/>
                  </a:spcBef>
                  <a:spcAft>
                    <a:spcPts val="1200"/>
                  </a:spcAft>
                  <a:buClrTx/>
                  <a:buSzPct val="90000"/>
                  <a:buFont typeface="Arial" pitchFamily="34" charset="0"/>
                  <a:buNone/>
                  <a:tabLst/>
                  <a:defRPr/>
                </a:pPr>
                <a: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Ransomware</a:t>
                </a:r>
              </a:p>
              <a:p>
                <a:pPr marL="0" marR="0" lvl="0" indent="0" algn="l" defTabSz="686047" rtl="0" eaLnBrk="1" fontAlgn="auto" latinLnBrk="0" hangingPunct="1">
                  <a:lnSpc>
                    <a:spcPct val="100000"/>
                  </a:lnSpc>
                  <a:spcBef>
                    <a:spcPts val="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Up </a:t>
                </a:r>
                <a:r>
                  <a:rPr kumimoji="0" lang="en-US" sz="160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28%</a:t>
                </a:r>
                <a: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 </a:t>
                </a: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in Q1 2018</a:t>
                </a:r>
              </a:p>
            </p:txBody>
          </p:sp>
        </p:grpSp>
        <p:grpSp>
          <p:nvGrpSpPr>
            <p:cNvPr id="13" name="그룹 12">
              <a:extLst>
                <a:ext uri="{FF2B5EF4-FFF2-40B4-BE49-F238E27FC236}">
                  <a16:creationId xmlns:a16="http://schemas.microsoft.com/office/drawing/2014/main" id="{C790971A-0D34-47A5-8BF0-630B5F7CE458}"/>
                </a:ext>
              </a:extLst>
            </p:cNvPr>
            <p:cNvGrpSpPr/>
            <p:nvPr/>
          </p:nvGrpSpPr>
          <p:grpSpPr>
            <a:xfrm>
              <a:off x="5863589" y="3728473"/>
              <a:ext cx="2583179" cy="972000"/>
              <a:chOff x="5863589" y="3357180"/>
              <a:chExt cx="2583179" cy="972000"/>
            </a:xfrm>
          </p:grpSpPr>
          <p:sp>
            <p:nvSpPr>
              <p:cNvPr id="18" name="Rectangle: Rounded Corners 10">
                <a:extLst>
                  <a:ext uri="{FF2B5EF4-FFF2-40B4-BE49-F238E27FC236}">
                    <a16:creationId xmlns:a16="http://schemas.microsoft.com/office/drawing/2014/main" id="{8A2F5A62-8FC0-4DB8-948E-A2206A4EA32E}"/>
                  </a:ext>
                </a:extLst>
              </p:cNvPr>
              <p:cNvSpPr/>
              <p:nvPr/>
            </p:nvSpPr>
            <p:spPr bwMode="auto">
              <a:xfrm>
                <a:off x="5863589" y="3357180"/>
                <a:ext cx="2583179" cy="972000"/>
              </a:xfrm>
              <a:prstGeom prst="roundRect">
                <a:avLst>
                  <a:gd name="adj" fmla="val 509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맑은 고딕" panose="020B0503020000020004" pitchFamily="50" charset="-127"/>
                  <a:ea typeface="맑은 고딕" panose="020B0503020000020004" pitchFamily="50" charset="-127"/>
                  <a:cs typeface="Segoe UI" pitchFamily="34" charset="0"/>
                </a:endParaRPr>
              </a:p>
            </p:txBody>
          </p:sp>
          <p:sp>
            <p:nvSpPr>
              <p:cNvPr id="19" name="Текст 20">
                <a:extLst>
                  <a:ext uri="{FF2B5EF4-FFF2-40B4-BE49-F238E27FC236}">
                    <a16:creationId xmlns:a16="http://schemas.microsoft.com/office/drawing/2014/main" id="{F64255F4-CCEC-4243-90B1-3C775BA2349B}"/>
                  </a:ext>
                </a:extLst>
              </p:cNvPr>
              <p:cNvSpPr txBox="1">
                <a:spLocks/>
              </p:cNvSpPr>
              <p:nvPr/>
            </p:nvSpPr>
            <p:spPr>
              <a:xfrm>
                <a:off x="5863589" y="3364069"/>
                <a:ext cx="2583179" cy="620140"/>
              </a:xfrm>
              <a:prstGeom prst="rect">
                <a:avLst/>
              </a:prstGeom>
            </p:spPr>
            <p:txBody>
              <a:bodyPr vert="horz" wrap="square" lIns="216000" tIns="0" rIns="216000" bIns="0" rtlCol="0">
                <a:noAutofit/>
              </a:bodyPr>
              <a:lstStyle>
                <a:lvl1pPr marL="271463" indent="-271463" algn="l" defTabSz="686047"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700" indent="-266700" algn="l" defTabSz="686047"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100000"/>
                  </a:lnSpc>
                  <a:spcBef>
                    <a:spcPts val="0"/>
                  </a:spcBef>
                  <a:spcAft>
                    <a:spcPts val="1200"/>
                  </a:spcAft>
                  <a:buClrTx/>
                  <a:buSzPct val="90000"/>
                  <a:buFont typeface="Arial" pitchFamily="34" charset="0"/>
                  <a:buNone/>
                  <a:tabLst/>
                  <a:defRPr/>
                </a:pPr>
                <a: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Spyware</a:t>
                </a:r>
              </a:p>
              <a:p>
                <a:pPr marL="0" marR="0" lvl="0" indent="0" algn="l" defTabSz="686047" rtl="0" eaLnBrk="1" fontAlgn="auto" latinLnBrk="0" hangingPunct="1">
                  <a:lnSpc>
                    <a:spcPct val="100000"/>
                  </a:lnSpc>
                  <a:spcBef>
                    <a:spcPts val="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Still the </a:t>
                </a:r>
                <a:r>
                  <a:rPr kumimoji="0" lang="en-US" sz="160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#1 threat </a:t>
                </a:r>
                <a:b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b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to businesses</a:t>
                </a:r>
                <a:endPar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endParaRPr>
              </a:p>
            </p:txBody>
          </p:sp>
        </p:grpSp>
        <p:pic>
          <p:nvPicPr>
            <p:cNvPr id="14" name="그림 13">
              <a:extLst>
                <a:ext uri="{FF2B5EF4-FFF2-40B4-BE49-F238E27FC236}">
                  <a16:creationId xmlns:a16="http://schemas.microsoft.com/office/drawing/2014/main" id="{2F42ACC0-35AF-4DD7-B931-C4C9C4878F50}"/>
                </a:ext>
              </a:extLst>
            </p:cNvPr>
            <p:cNvPicPr>
              <a:picLocks noChangeAspect="1"/>
            </p:cNvPicPr>
            <p:nvPr/>
          </p:nvPicPr>
          <p:blipFill>
            <a:blip r:embed="rId3"/>
            <a:stretch>
              <a:fillRect/>
            </a:stretch>
          </p:blipFill>
          <p:spPr>
            <a:xfrm>
              <a:off x="628230" y="1440419"/>
              <a:ext cx="2913169" cy="3099555"/>
            </a:xfrm>
            <a:prstGeom prst="rect">
              <a:avLst/>
            </a:prstGeom>
          </p:spPr>
        </p:pic>
        <p:pic>
          <p:nvPicPr>
            <p:cNvPr id="16" name="그림 15" descr="cloud3.png">
              <a:extLst>
                <a:ext uri="{FF2B5EF4-FFF2-40B4-BE49-F238E27FC236}">
                  <a16:creationId xmlns:a16="http://schemas.microsoft.com/office/drawing/2014/main" id="{B0A72721-6BB4-431D-9E1B-610CBB651521}"/>
                </a:ext>
              </a:extLst>
            </p:cNvPr>
            <p:cNvPicPr>
              <a:picLocks noChangeAspect="1"/>
            </p:cNvPicPr>
            <p:nvPr/>
          </p:nvPicPr>
          <p:blipFill>
            <a:blip r:embed="rId4" cstate="print"/>
            <a:stretch>
              <a:fillRect/>
            </a:stretch>
          </p:blipFill>
          <p:spPr>
            <a:xfrm>
              <a:off x="3724145" y="1521060"/>
              <a:ext cx="1912548" cy="972001"/>
            </a:xfrm>
            <a:prstGeom prst="rect">
              <a:avLst/>
            </a:prstGeom>
          </p:spPr>
        </p:pic>
      </p:grpSp>
    </p:spTree>
    <p:extLst>
      <p:ext uri="{BB962C8B-B14F-4D97-AF65-F5344CB8AC3E}">
        <p14:creationId xmlns:p14="http://schemas.microsoft.com/office/powerpoint/2010/main" val="14672127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Content Placeholder 1">
            <a:extLst>
              <a:ext uri="{FF2B5EF4-FFF2-40B4-BE49-F238E27FC236}">
                <a16:creationId xmlns:a16="http://schemas.microsoft.com/office/drawing/2014/main" id="{53CF19C1-2C9C-4DAA-87B8-06FF6BF34DC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퍼블릭 클라우드 오브젝트 스토리지 사용 비용 절감을 위한 </a:t>
            </a:r>
            <a:endParaRPr lang="en-US" altLang="ko-KR" sz="1400" b="1" dirty="0">
              <a:solidFill>
                <a:schemeClr val="bg1"/>
              </a:solidFill>
              <a:latin typeface="맑은 고딕" panose="020B0503020000020004" pitchFamily="50" charset="-127"/>
              <a:ea typeface="맑은 고딕" panose="020B0503020000020004" pitchFamily="50" charset="-127"/>
            </a:endParaRPr>
          </a:p>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더 저렴한 아카이브 계층 지원</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
        <p:nvSpPr>
          <p:cNvPr id="100" name="Title 1">
            <a:extLst>
              <a:ext uri="{FF2B5EF4-FFF2-40B4-BE49-F238E27FC236}">
                <a16:creationId xmlns:a16="http://schemas.microsoft.com/office/drawing/2014/main" id="{32796DB8-D9F4-4CA2-8B74-AB5DA234FED9}"/>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3200" dirty="0"/>
              <a:t>Archive Tier</a:t>
            </a:r>
            <a:endParaRPr lang="ko-KR" altLang="en-US" sz="3200" dirty="0"/>
          </a:p>
        </p:txBody>
      </p:sp>
      <p:grpSp>
        <p:nvGrpSpPr>
          <p:cNvPr id="3" name="그룹 2">
            <a:extLst>
              <a:ext uri="{FF2B5EF4-FFF2-40B4-BE49-F238E27FC236}">
                <a16:creationId xmlns:a16="http://schemas.microsoft.com/office/drawing/2014/main" id="{1A955A57-DF9F-477E-A3D3-45AB70BAA5FF}"/>
              </a:ext>
            </a:extLst>
          </p:cNvPr>
          <p:cNvGrpSpPr/>
          <p:nvPr/>
        </p:nvGrpSpPr>
        <p:grpSpPr>
          <a:xfrm>
            <a:off x="468312" y="1812185"/>
            <a:ext cx="8319341" cy="2706027"/>
            <a:chOff x="102849" y="1812185"/>
            <a:chExt cx="11954169" cy="4426314"/>
          </a:xfrm>
        </p:grpSpPr>
        <p:sp>
          <p:nvSpPr>
            <p:cNvPr id="26" name="Rectangle 3">
              <a:extLst>
                <a:ext uri="{FF2B5EF4-FFF2-40B4-BE49-F238E27FC236}">
                  <a16:creationId xmlns:a16="http://schemas.microsoft.com/office/drawing/2014/main" id="{9B383A1F-0137-4863-A99D-12AA9132DBE7}"/>
                </a:ext>
              </a:extLst>
            </p:cNvPr>
            <p:cNvSpPr/>
            <p:nvPr/>
          </p:nvSpPr>
          <p:spPr bwMode="auto">
            <a:xfrm>
              <a:off x="485463" y="2260600"/>
              <a:ext cx="1364061" cy="3977899"/>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endParaRPr lang="ru-RU" sz="900" dirty="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27" name="Rectangle 12">
              <a:extLst>
                <a:ext uri="{FF2B5EF4-FFF2-40B4-BE49-F238E27FC236}">
                  <a16:creationId xmlns:a16="http://schemas.microsoft.com/office/drawing/2014/main" id="{B969A80B-9128-4282-96D4-A0244F27F92E}"/>
                </a:ext>
              </a:extLst>
            </p:cNvPr>
            <p:cNvSpPr/>
            <p:nvPr/>
          </p:nvSpPr>
          <p:spPr>
            <a:xfrm>
              <a:off x="102849" y="1869064"/>
              <a:ext cx="2344870" cy="453094"/>
            </a:xfrm>
            <a:prstGeom prst="rect">
              <a:avLst/>
            </a:prstGeom>
          </p:spPr>
          <p:txBody>
            <a:bodyPr wrap="square">
              <a:spAutoFit/>
            </a:bodyPr>
            <a:lstStyle/>
            <a:p>
              <a:pPr algn="ctr" defTabSz="914377"/>
              <a:r>
                <a:rPr lang="ko-KR" altLang="en-US" sz="1200" dirty="0">
                  <a:solidFill>
                    <a:srgbClr val="FFFFFF"/>
                  </a:solidFill>
                  <a:latin typeface="Tahoma"/>
                </a:rPr>
                <a:t>성능 계층</a:t>
              </a:r>
              <a:endParaRPr lang="en-US" sz="1200" dirty="0">
                <a:solidFill>
                  <a:srgbClr val="FFFFFF"/>
                </a:solidFill>
                <a:latin typeface="Tahoma"/>
              </a:endParaRPr>
            </a:p>
          </p:txBody>
        </p:sp>
        <p:sp>
          <p:nvSpPr>
            <p:cNvPr id="28" name="Rectangle 13">
              <a:extLst>
                <a:ext uri="{FF2B5EF4-FFF2-40B4-BE49-F238E27FC236}">
                  <a16:creationId xmlns:a16="http://schemas.microsoft.com/office/drawing/2014/main" id="{52F516CC-0ED2-45DA-8475-FA930358076E}"/>
                </a:ext>
              </a:extLst>
            </p:cNvPr>
            <p:cNvSpPr/>
            <p:nvPr/>
          </p:nvSpPr>
          <p:spPr bwMode="auto">
            <a:xfrm>
              <a:off x="2453371" y="2260598"/>
              <a:ext cx="3510915" cy="3977900"/>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endParaRPr lang="ru-RU" sz="900" dirty="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29" name="Rectangle 14">
              <a:extLst>
                <a:ext uri="{FF2B5EF4-FFF2-40B4-BE49-F238E27FC236}">
                  <a16:creationId xmlns:a16="http://schemas.microsoft.com/office/drawing/2014/main" id="{189303C2-C8AB-402E-BE44-715EE04B3D01}"/>
                </a:ext>
              </a:extLst>
            </p:cNvPr>
            <p:cNvSpPr/>
            <p:nvPr/>
          </p:nvSpPr>
          <p:spPr>
            <a:xfrm>
              <a:off x="3297155" y="1869064"/>
              <a:ext cx="1842960" cy="453094"/>
            </a:xfrm>
            <a:prstGeom prst="rect">
              <a:avLst/>
            </a:prstGeom>
          </p:spPr>
          <p:txBody>
            <a:bodyPr wrap="square">
              <a:spAutoFit/>
            </a:bodyPr>
            <a:lstStyle/>
            <a:p>
              <a:pPr algn="ctr" defTabSz="914377"/>
              <a:r>
                <a:rPr lang="ko-KR" altLang="en-US" sz="1200" dirty="0">
                  <a:solidFill>
                    <a:srgbClr val="FFFFFF"/>
                  </a:solidFill>
                  <a:latin typeface="Tahoma"/>
                </a:rPr>
                <a:t>용량 계층</a:t>
              </a:r>
              <a:endParaRPr lang="en-US" sz="1200" dirty="0">
                <a:solidFill>
                  <a:srgbClr val="FFFFFF"/>
                </a:solidFill>
                <a:latin typeface="Tahoma"/>
              </a:endParaRPr>
            </a:p>
          </p:txBody>
        </p:sp>
        <p:pic>
          <p:nvPicPr>
            <p:cNvPr id="30" name="Picture 2" descr="Download HD Business Data Storage - Icon Transparent PNG Image ...">
              <a:extLst>
                <a:ext uri="{FF2B5EF4-FFF2-40B4-BE49-F238E27FC236}">
                  <a16:creationId xmlns:a16="http://schemas.microsoft.com/office/drawing/2014/main" id="{BFE1030F-6410-46BC-A96D-9EB9AB437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67" y="2705497"/>
              <a:ext cx="733179" cy="74623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Download HD Business Data Storage - Icon Transparent PNG Image ...">
              <a:extLst>
                <a:ext uri="{FF2B5EF4-FFF2-40B4-BE49-F238E27FC236}">
                  <a16:creationId xmlns:a16="http://schemas.microsoft.com/office/drawing/2014/main" id="{185F3EEB-D632-401D-870F-05BB70B27F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40" y="3906586"/>
              <a:ext cx="733179" cy="7462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Download HD Business Data Storage - Icon Transparent PNG Image ...">
              <a:extLst>
                <a:ext uri="{FF2B5EF4-FFF2-40B4-BE49-F238E27FC236}">
                  <a16:creationId xmlns:a16="http://schemas.microsoft.com/office/drawing/2014/main" id="{ACC995BC-E830-4D6F-8D6A-42E31573F7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40" y="5102878"/>
              <a:ext cx="733179" cy="7462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Download HD Business Data Storage - Icon Transparent PNG Image ...">
              <a:extLst>
                <a:ext uri="{FF2B5EF4-FFF2-40B4-BE49-F238E27FC236}">
                  <a16:creationId xmlns:a16="http://schemas.microsoft.com/office/drawing/2014/main" id="{611A2D24-4110-468E-994B-D47A4A410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668" y="2705497"/>
              <a:ext cx="733179" cy="7462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Download HD Business Data Storage - Icon Transparent PNG Image ...">
              <a:extLst>
                <a:ext uri="{FF2B5EF4-FFF2-40B4-BE49-F238E27FC236}">
                  <a16:creationId xmlns:a16="http://schemas.microsoft.com/office/drawing/2014/main" id="{C728DF41-342A-4A47-A98F-35C45FD49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668" y="3901789"/>
              <a:ext cx="733179" cy="7462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Download HD Business Data Storage - Icon Transparent PNG Image ...">
              <a:extLst>
                <a:ext uri="{FF2B5EF4-FFF2-40B4-BE49-F238E27FC236}">
                  <a16:creationId xmlns:a16="http://schemas.microsoft.com/office/drawing/2014/main" id="{C4C0D386-02D5-4D20-8876-AD159293A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5668" y="5098081"/>
              <a:ext cx="733179" cy="74623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25">
              <a:extLst>
                <a:ext uri="{FF2B5EF4-FFF2-40B4-BE49-F238E27FC236}">
                  <a16:creationId xmlns:a16="http://schemas.microsoft.com/office/drawing/2014/main" id="{5D6405CB-F264-4086-8B99-2C041AA3D88C}"/>
                </a:ext>
              </a:extLst>
            </p:cNvPr>
            <p:cNvSpPr/>
            <p:nvPr/>
          </p:nvSpPr>
          <p:spPr>
            <a:xfrm>
              <a:off x="3611041" y="2633065"/>
              <a:ext cx="2623610" cy="1963408"/>
            </a:xfrm>
            <a:prstGeom prst="rect">
              <a:avLst/>
            </a:prstGeom>
          </p:spPr>
          <p:txBody>
            <a:bodyPr wrap="square">
              <a:spAutoFit/>
            </a:bodyPr>
            <a:lstStyle/>
            <a:p>
              <a:pPr marL="92075" indent="-92075" defTabSz="914377">
                <a:buFont typeface="Arial" panose="020B0604020202020204" pitchFamily="34" charset="0"/>
                <a:buChar char="•"/>
              </a:pPr>
              <a:r>
                <a:rPr lang="en-US" sz="1200" dirty="0">
                  <a:solidFill>
                    <a:srgbClr val="FFFFFF"/>
                  </a:solidFill>
                  <a:latin typeface="Tahoma"/>
                </a:rPr>
                <a:t>Azure Blob</a:t>
              </a:r>
            </a:p>
            <a:p>
              <a:pPr marL="92075" indent="-92075" defTabSz="914377">
                <a:buFont typeface="Arial" panose="020B0604020202020204" pitchFamily="34" charset="0"/>
                <a:buChar char="•"/>
              </a:pPr>
              <a:r>
                <a:rPr lang="en-US" sz="1200" dirty="0">
                  <a:solidFill>
                    <a:srgbClr val="FFFFFF"/>
                  </a:solidFill>
                  <a:latin typeface="Tahoma"/>
                </a:rPr>
                <a:t>Amazon S3</a:t>
              </a:r>
            </a:p>
            <a:p>
              <a:pPr marL="92075" indent="-92075" defTabSz="914377">
                <a:buFont typeface="Arial" panose="020B0604020202020204" pitchFamily="34" charset="0"/>
                <a:buChar char="•"/>
              </a:pPr>
              <a:r>
                <a:rPr lang="en-US" sz="1200" dirty="0">
                  <a:solidFill>
                    <a:srgbClr val="FFFFFF"/>
                  </a:solidFill>
                  <a:latin typeface="Tahoma"/>
                </a:rPr>
                <a:t>S3 compatible</a:t>
              </a:r>
            </a:p>
            <a:p>
              <a:pPr marL="92075" indent="-92075" defTabSz="914377">
                <a:buFont typeface="Arial" panose="020B0604020202020204" pitchFamily="34" charset="0"/>
                <a:buChar char="•"/>
              </a:pPr>
              <a:r>
                <a:rPr lang="en-US" sz="1200" dirty="0">
                  <a:solidFill>
                    <a:srgbClr val="FFFFFF"/>
                  </a:solidFill>
                  <a:latin typeface="Tahoma"/>
                </a:rPr>
                <a:t>IBM Cloud</a:t>
              </a:r>
            </a:p>
            <a:p>
              <a:pPr marL="92075" indent="-92075" defTabSz="914377">
                <a:buFont typeface="Arial" panose="020B0604020202020204" pitchFamily="34" charset="0"/>
                <a:buChar char="•"/>
              </a:pPr>
              <a:r>
                <a:rPr lang="en-US" sz="1200" dirty="0">
                  <a:solidFill>
                    <a:srgbClr val="00B336"/>
                  </a:solidFill>
                  <a:latin typeface="Tahoma"/>
                </a:rPr>
                <a:t>+GCS</a:t>
              </a:r>
            </a:p>
            <a:p>
              <a:pPr defTabSz="914377"/>
              <a:endParaRPr lang="en-US" sz="1200" dirty="0">
                <a:solidFill>
                  <a:srgbClr val="FFFFFF"/>
                </a:solidFill>
                <a:latin typeface="Tahoma"/>
              </a:endParaRPr>
            </a:p>
          </p:txBody>
        </p:sp>
        <p:sp>
          <p:nvSpPr>
            <p:cNvPr id="37" name="Rectangle 28">
              <a:extLst>
                <a:ext uri="{FF2B5EF4-FFF2-40B4-BE49-F238E27FC236}">
                  <a16:creationId xmlns:a16="http://schemas.microsoft.com/office/drawing/2014/main" id="{E08DE824-11CB-4FD9-94F6-B1FAF93F4B60}"/>
                </a:ext>
              </a:extLst>
            </p:cNvPr>
            <p:cNvSpPr/>
            <p:nvPr/>
          </p:nvSpPr>
          <p:spPr bwMode="auto">
            <a:xfrm>
              <a:off x="8263713" y="2260598"/>
              <a:ext cx="3510915" cy="3977901"/>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60960" rIns="60960" bIns="121920" numCol="1" spcCol="0" rtlCol="0" fromWordArt="0" anchor="ctr" anchorCtr="0" forceAA="0" compatLnSpc="1">
              <a:prstTxWarp prst="textNoShape">
                <a:avLst/>
              </a:prstTxWarp>
              <a:noAutofit/>
            </a:bodyPr>
            <a:lstStyle/>
            <a:p>
              <a:pPr algn="ctr" defTabSz="1218768" fontAlgn="base">
                <a:spcBef>
                  <a:spcPct val="0"/>
                </a:spcBef>
                <a:spcAft>
                  <a:spcPct val="0"/>
                </a:spcAft>
              </a:pPr>
              <a:endParaRPr lang="ru-RU" sz="900" dirty="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38" name="Rectangle 29">
              <a:extLst>
                <a:ext uri="{FF2B5EF4-FFF2-40B4-BE49-F238E27FC236}">
                  <a16:creationId xmlns:a16="http://schemas.microsoft.com/office/drawing/2014/main" id="{DC52236D-CB71-401D-9B3F-D4D5A106AA8E}"/>
                </a:ext>
              </a:extLst>
            </p:cNvPr>
            <p:cNvSpPr/>
            <p:nvPr/>
          </p:nvSpPr>
          <p:spPr>
            <a:xfrm>
              <a:off x="8996892" y="1812185"/>
              <a:ext cx="1842960" cy="453094"/>
            </a:xfrm>
            <a:prstGeom prst="rect">
              <a:avLst/>
            </a:prstGeom>
          </p:spPr>
          <p:txBody>
            <a:bodyPr wrap="square">
              <a:spAutoFit/>
            </a:bodyPr>
            <a:lstStyle/>
            <a:p>
              <a:pPr algn="ctr" defTabSz="914377"/>
              <a:r>
                <a:rPr lang="ko-KR" altLang="en-US" sz="1200" dirty="0">
                  <a:solidFill>
                    <a:srgbClr val="FFFFFF"/>
                  </a:solidFill>
                  <a:latin typeface="Tahoma"/>
                </a:rPr>
                <a:t>아카이브 계층</a:t>
              </a:r>
              <a:endParaRPr lang="en-US" sz="1200" dirty="0">
                <a:solidFill>
                  <a:srgbClr val="FFFFFF"/>
                </a:solidFill>
                <a:latin typeface="Tahoma"/>
              </a:endParaRPr>
            </a:p>
          </p:txBody>
        </p:sp>
        <p:pic>
          <p:nvPicPr>
            <p:cNvPr id="39" name="Picture 2" descr="Download HD Business Data Storage - Icon Transparent PNG Image ...">
              <a:extLst>
                <a:ext uri="{FF2B5EF4-FFF2-40B4-BE49-F238E27FC236}">
                  <a16:creationId xmlns:a16="http://schemas.microsoft.com/office/drawing/2014/main" id="{8E5C0B07-496A-48CA-A748-12DAF9930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3153" y="2705497"/>
              <a:ext cx="733179" cy="74623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Download HD Business Data Storage - Icon Transparent PNG Image ...">
              <a:extLst>
                <a:ext uri="{FF2B5EF4-FFF2-40B4-BE49-F238E27FC236}">
                  <a16:creationId xmlns:a16="http://schemas.microsoft.com/office/drawing/2014/main" id="{D4484649-6B93-4BD9-8F91-3914E0A975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3153" y="3901789"/>
              <a:ext cx="733179" cy="74623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Download HD Business Data Storage - Icon Transparent PNG Image ...">
              <a:extLst>
                <a:ext uri="{FF2B5EF4-FFF2-40B4-BE49-F238E27FC236}">
                  <a16:creationId xmlns:a16="http://schemas.microsoft.com/office/drawing/2014/main" id="{83E3C7D5-A687-4823-887E-C569457260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3153" y="5098081"/>
              <a:ext cx="733179" cy="74623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33">
              <a:extLst>
                <a:ext uri="{FF2B5EF4-FFF2-40B4-BE49-F238E27FC236}">
                  <a16:creationId xmlns:a16="http://schemas.microsoft.com/office/drawing/2014/main" id="{F67209A1-1A62-49EB-9DE5-C953E0D4827D}"/>
                </a:ext>
              </a:extLst>
            </p:cNvPr>
            <p:cNvSpPr/>
            <p:nvPr/>
          </p:nvSpPr>
          <p:spPr>
            <a:xfrm>
              <a:off x="9433408" y="2633065"/>
              <a:ext cx="2623610" cy="1359282"/>
            </a:xfrm>
            <a:prstGeom prst="rect">
              <a:avLst/>
            </a:prstGeom>
          </p:spPr>
          <p:txBody>
            <a:bodyPr wrap="square">
              <a:spAutoFit/>
            </a:bodyPr>
            <a:lstStyle/>
            <a:p>
              <a:pPr marL="92075" indent="-92075" defTabSz="914377">
                <a:buFont typeface="Arial" panose="020B0604020202020204" pitchFamily="34" charset="0"/>
                <a:buChar char="•"/>
              </a:pPr>
              <a:r>
                <a:rPr lang="en-US" sz="1200" dirty="0">
                  <a:solidFill>
                    <a:srgbClr val="FFFFFF"/>
                  </a:solidFill>
                  <a:latin typeface="Tahoma"/>
                </a:rPr>
                <a:t>Azure Archive Tier</a:t>
              </a:r>
            </a:p>
            <a:p>
              <a:pPr marL="92075" indent="-92075" defTabSz="914377">
                <a:buFont typeface="Arial" panose="020B0604020202020204" pitchFamily="34" charset="0"/>
                <a:buChar char="•"/>
              </a:pPr>
              <a:r>
                <a:rPr lang="en-US" sz="1200" dirty="0">
                  <a:solidFill>
                    <a:srgbClr val="FFFFFF"/>
                  </a:solidFill>
                  <a:latin typeface="Tahoma"/>
                </a:rPr>
                <a:t>Amazon S3 Glacier (Deep Archive included)</a:t>
              </a:r>
            </a:p>
          </p:txBody>
        </p:sp>
        <p:sp>
          <p:nvSpPr>
            <p:cNvPr id="43" name="Rectangle 39">
              <a:extLst>
                <a:ext uri="{FF2B5EF4-FFF2-40B4-BE49-F238E27FC236}">
                  <a16:creationId xmlns:a16="http://schemas.microsoft.com/office/drawing/2014/main" id="{1A3E6802-50F0-4AA1-AD62-088AAEFCB739}"/>
                </a:ext>
              </a:extLst>
            </p:cNvPr>
            <p:cNvSpPr/>
            <p:nvPr/>
          </p:nvSpPr>
          <p:spPr>
            <a:xfrm>
              <a:off x="5939832" y="4337307"/>
              <a:ext cx="2733320" cy="1661345"/>
            </a:xfrm>
            <a:prstGeom prst="rect">
              <a:avLst/>
            </a:prstGeom>
          </p:spPr>
          <p:txBody>
            <a:bodyPr wrap="square">
              <a:spAutoFit/>
            </a:bodyPr>
            <a:lstStyle/>
            <a:p>
              <a:pPr marL="92075" indent="-92075" defTabSz="914377">
                <a:buFont typeface="Arial" panose="020B0604020202020204" pitchFamily="34" charset="0"/>
                <a:buChar char="•"/>
              </a:pPr>
              <a:r>
                <a:rPr lang="ko-KR" altLang="en-US" sz="1200" dirty="0">
                  <a:solidFill>
                    <a:srgbClr val="FFFFFF"/>
                  </a:solidFill>
                  <a:latin typeface="Tahoma"/>
                </a:rPr>
                <a:t>정책 기반</a:t>
              </a:r>
              <a:endParaRPr lang="en-US" sz="1200" dirty="0">
                <a:solidFill>
                  <a:srgbClr val="FFFFFF"/>
                </a:solidFill>
                <a:latin typeface="Tahoma"/>
              </a:endParaRPr>
            </a:p>
            <a:p>
              <a:pPr marL="92075" indent="-92075" defTabSz="914377">
                <a:buFont typeface="Arial" panose="020B0604020202020204" pitchFamily="34" charset="0"/>
                <a:buChar char="•"/>
              </a:pPr>
              <a:r>
                <a:rPr lang="ko-KR" altLang="en-US" sz="1200" dirty="0">
                  <a:solidFill>
                    <a:srgbClr val="FFFFFF"/>
                  </a:solidFill>
                  <a:latin typeface="Tahoma"/>
                </a:rPr>
                <a:t>비용 효율적</a:t>
              </a:r>
              <a:endParaRPr lang="en-US" altLang="ko-KR" sz="1200" dirty="0">
                <a:solidFill>
                  <a:srgbClr val="FFFFFF"/>
                </a:solidFill>
                <a:latin typeface="Tahoma"/>
              </a:endParaRPr>
            </a:p>
            <a:p>
              <a:pPr marL="92075" indent="-92075" defTabSz="914377">
                <a:buFont typeface="Arial" panose="020B0604020202020204" pitchFamily="34" charset="0"/>
                <a:buChar char="•"/>
              </a:pPr>
              <a:r>
                <a:rPr lang="en-US" sz="1200" dirty="0">
                  <a:solidFill>
                    <a:srgbClr val="FFFFFF"/>
                  </a:solidFill>
                  <a:latin typeface="Tahoma"/>
                </a:rPr>
                <a:t>Write once – read </a:t>
              </a:r>
              <a:r>
                <a:rPr lang="en-US" sz="1200" strike="sngStrike" dirty="0">
                  <a:solidFill>
                    <a:srgbClr val="FFFFFF"/>
                  </a:solidFill>
                  <a:highlight>
                    <a:srgbClr val="FF0000"/>
                  </a:highlight>
                  <a:latin typeface="Tahoma"/>
                </a:rPr>
                <a:t>never</a:t>
              </a:r>
              <a:r>
                <a:rPr lang="en-US" sz="1200" dirty="0">
                  <a:solidFill>
                    <a:srgbClr val="FFFFFF"/>
                  </a:solidFill>
                  <a:latin typeface="Tahoma"/>
                </a:rPr>
                <a:t> sometimes</a:t>
              </a:r>
            </a:p>
            <a:p>
              <a:pPr marL="380990" indent="-380990" defTabSz="914377">
                <a:buFont typeface="Arial" panose="020B0604020202020204" pitchFamily="34" charset="0"/>
                <a:buChar char="•"/>
              </a:pPr>
              <a:endParaRPr lang="en-US" sz="1200" dirty="0">
                <a:solidFill>
                  <a:srgbClr val="FFFFFF"/>
                </a:solidFill>
                <a:latin typeface="Tahoma"/>
              </a:endParaRPr>
            </a:p>
          </p:txBody>
        </p:sp>
        <p:cxnSp>
          <p:nvCxnSpPr>
            <p:cNvPr id="44" name="Straight Arrow Connector 43">
              <a:extLst>
                <a:ext uri="{FF2B5EF4-FFF2-40B4-BE49-F238E27FC236}">
                  <a16:creationId xmlns:a16="http://schemas.microsoft.com/office/drawing/2014/main" id="{FC4CE5AB-F0A2-429F-B5B5-7B42FFC24E45}"/>
                </a:ext>
              </a:extLst>
            </p:cNvPr>
            <p:cNvCxnSpPr>
              <a:cxnSpLocks/>
              <a:endCxn id="37" idx="1"/>
            </p:cNvCxnSpPr>
            <p:nvPr/>
          </p:nvCxnSpPr>
          <p:spPr>
            <a:xfrm flipV="1">
              <a:off x="5971209" y="4249548"/>
              <a:ext cx="2292505" cy="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9">
              <a:extLst>
                <a:ext uri="{FF2B5EF4-FFF2-40B4-BE49-F238E27FC236}">
                  <a16:creationId xmlns:a16="http://schemas.microsoft.com/office/drawing/2014/main" id="{19BD569F-8A3A-4276-A110-87266E2C6A5F}"/>
                </a:ext>
              </a:extLst>
            </p:cNvPr>
            <p:cNvSpPr/>
            <p:nvPr/>
          </p:nvSpPr>
          <p:spPr>
            <a:xfrm>
              <a:off x="6746379" y="3758569"/>
              <a:ext cx="2623610" cy="453094"/>
            </a:xfrm>
            <a:prstGeom prst="rect">
              <a:avLst/>
            </a:prstGeom>
          </p:spPr>
          <p:txBody>
            <a:bodyPr wrap="square">
              <a:spAutoFit/>
            </a:bodyPr>
            <a:lstStyle/>
            <a:p>
              <a:pPr defTabSz="914377"/>
              <a:r>
                <a:rPr lang="en-US" sz="1200" dirty="0">
                  <a:solidFill>
                    <a:srgbClr val="00B336"/>
                  </a:solidFill>
                  <a:latin typeface="Tahoma"/>
                </a:rPr>
                <a:t>GFS</a:t>
              </a:r>
            </a:p>
          </p:txBody>
        </p:sp>
      </p:grpSp>
    </p:spTree>
    <p:extLst>
      <p:ext uri="{BB962C8B-B14F-4D97-AF65-F5344CB8AC3E}">
        <p14:creationId xmlns:p14="http://schemas.microsoft.com/office/powerpoint/2010/main" val="35291417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31" name="Group 30">
            <a:extLst>
              <a:ext uri="{FF2B5EF4-FFF2-40B4-BE49-F238E27FC236}">
                <a16:creationId xmlns:a16="http://schemas.microsoft.com/office/drawing/2014/main" id="{C8F2C21F-4F92-40C0-9370-7A15D17F16FC}"/>
              </a:ext>
            </a:extLst>
          </p:cNvPr>
          <p:cNvGrpSpPr/>
          <p:nvPr/>
        </p:nvGrpSpPr>
        <p:grpSpPr>
          <a:xfrm>
            <a:off x="313167" y="3472651"/>
            <a:ext cx="7020612" cy="1477591"/>
            <a:chOff x="313167" y="3295045"/>
            <a:chExt cx="7020612" cy="1477591"/>
          </a:xfrm>
        </p:grpSpPr>
        <p:sp>
          <p:nvSpPr>
            <p:cNvPr id="662" name="Google Shape;662;p9"/>
            <p:cNvSpPr txBox="1"/>
            <p:nvPr/>
          </p:nvSpPr>
          <p:spPr>
            <a:xfrm flipH="1">
              <a:off x="313167" y="3847043"/>
              <a:ext cx="2080596" cy="538589"/>
            </a:xfrm>
            <a:prstGeom prst="rect">
              <a:avLst/>
            </a:prstGeom>
            <a:noFill/>
            <a:ln>
              <a:noFill/>
            </a:ln>
          </p:spPr>
          <p:txBody>
            <a:bodyPr spcFirstLastPara="1" wrap="square" lIns="45713" tIns="22850" rIns="45713" bIns="22850" anchor="t" anchorCtr="0">
              <a:spAutoFit/>
            </a:bodyPr>
            <a:lstStyle/>
            <a:p>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Storage</a:t>
              </a:r>
              <a:b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br>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Infrastructure</a:t>
              </a:r>
              <a:endParaRPr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pic>
          <p:nvPicPr>
            <p:cNvPr id="697" name="Google Shape;697;p9"/>
            <p:cNvPicPr preferRelativeResize="0"/>
            <p:nvPr/>
          </p:nvPicPr>
          <p:blipFill rotWithShape="1">
            <a:blip r:embed="rId3">
              <a:alphaModFix/>
              <a:biLevel thresh="25000"/>
            </a:blip>
            <a:srcRect/>
            <a:stretch/>
          </p:blipFill>
          <p:spPr>
            <a:xfrm>
              <a:off x="4154330" y="4379711"/>
              <a:ext cx="1082140" cy="202901"/>
            </a:xfrm>
            <a:prstGeom prst="rect">
              <a:avLst/>
            </a:prstGeom>
            <a:noFill/>
            <a:ln>
              <a:noFill/>
            </a:ln>
          </p:spPr>
        </p:pic>
        <p:pic>
          <p:nvPicPr>
            <p:cNvPr id="702" name="Google Shape;702;p9"/>
            <p:cNvPicPr preferRelativeResize="0"/>
            <p:nvPr/>
          </p:nvPicPr>
          <p:blipFill rotWithShape="1">
            <a:blip r:embed="rId4">
              <a:alphaModFix/>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rcRect/>
            <a:stretch/>
          </p:blipFill>
          <p:spPr>
            <a:xfrm>
              <a:off x="5439895" y="4234801"/>
              <a:ext cx="384019" cy="500894"/>
            </a:xfrm>
            <a:prstGeom prst="rect">
              <a:avLst/>
            </a:prstGeom>
            <a:noFill/>
            <a:ln>
              <a:noFill/>
            </a:ln>
          </p:spPr>
        </p:pic>
        <p:grpSp>
          <p:nvGrpSpPr>
            <p:cNvPr id="17" name="Group 16">
              <a:extLst>
                <a:ext uri="{FF2B5EF4-FFF2-40B4-BE49-F238E27FC236}">
                  <a16:creationId xmlns:a16="http://schemas.microsoft.com/office/drawing/2014/main" id="{C1599FE0-CBFD-4E5E-9D76-8283F92B37AF}"/>
                </a:ext>
              </a:extLst>
            </p:cNvPr>
            <p:cNvGrpSpPr/>
            <p:nvPr/>
          </p:nvGrpSpPr>
          <p:grpSpPr>
            <a:xfrm>
              <a:off x="6511022" y="4221314"/>
              <a:ext cx="667004" cy="551322"/>
              <a:chOff x="2784078" y="4079436"/>
              <a:chExt cx="754812" cy="623901"/>
            </a:xfrm>
          </p:grpSpPr>
          <p:sp>
            <p:nvSpPr>
              <p:cNvPr id="700" name="Google Shape;700;p9"/>
              <p:cNvSpPr txBox="1"/>
              <p:nvPr/>
            </p:nvSpPr>
            <p:spPr>
              <a:xfrm>
                <a:off x="2784078" y="4494383"/>
                <a:ext cx="754812" cy="208954"/>
              </a:xfrm>
              <a:prstGeom prst="rect">
                <a:avLst/>
              </a:prstGeom>
              <a:noFill/>
              <a:ln>
                <a:noFill/>
              </a:ln>
            </p:spPr>
            <p:txBody>
              <a:bodyPr spcFirstLastPara="1" wrap="square" lIns="45713" tIns="22850" rIns="45713" bIns="22850" anchor="t" anchorCtr="0">
                <a:spAutoFit/>
              </a:bodyPr>
              <a:lstStyle/>
              <a:p>
                <a:pPr algn="ct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Condensed"/>
                  </a:rPr>
                  <a:t>AWS EBS</a:t>
                </a:r>
                <a:endParaRPr sz="3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99" name="Graphic 26">
                <a:extLst>
                  <a:ext uri="{FF2B5EF4-FFF2-40B4-BE49-F238E27FC236}">
                    <a16:creationId xmlns:a16="http://schemas.microsoft.com/office/drawing/2014/main" id="{E469820E-8062-4876-896F-40E765EA4AFF}"/>
                  </a:ext>
                </a:extLst>
              </p:cNvPr>
              <p:cNvGrpSpPr/>
              <p:nvPr/>
            </p:nvGrpSpPr>
            <p:grpSpPr>
              <a:xfrm>
                <a:off x="2973984" y="4079436"/>
                <a:ext cx="369626" cy="369625"/>
                <a:chOff x="4170122" y="3591893"/>
                <a:chExt cx="252273" cy="252272"/>
              </a:xfrm>
            </p:grpSpPr>
            <p:sp>
              <p:nvSpPr>
                <p:cNvPr id="100" name="Freeform: Shape 99">
                  <a:extLst>
                    <a:ext uri="{FF2B5EF4-FFF2-40B4-BE49-F238E27FC236}">
                      <a16:creationId xmlns:a16="http://schemas.microsoft.com/office/drawing/2014/main" id="{580E6681-DCB5-42E8-84D3-B112439CA11B}"/>
                    </a:ext>
                  </a:extLst>
                </p:cNvPr>
                <p:cNvSpPr/>
                <p:nvPr/>
              </p:nvSpPr>
              <p:spPr>
                <a:xfrm>
                  <a:off x="4170122" y="3591893"/>
                  <a:ext cx="252273" cy="252272"/>
                </a:xfrm>
                <a:custGeom>
                  <a:avLst/>
                  <a:gdLst>
                    <a:gd name="connsiteX0" fmla="*/ 0 w 252273"/>
                    <a:gd name="connsiteY0" fmla="*/ 0 h 252272"/>
                    <a:gd name="connsiteX1" fmla="*/ 252273 w 252273"/>
                    <a:gd name="connsiteY1" fmla="*/ 0 h 252272"/>
                    <a:gd name="connsiteX2" fmla="*/ 252273 w 252273"/>
                    <a:gd name="connsiteY2" fmla="*/ 252272 h 252272"/>
                    <a:gd name="connsiteX3" fmla="*/ 0 w 252273"/>
                    <a:gd name="connsiteY3" fmla="*/ 252272 h 252272"/>
                  </a:gdLst>
                  <a:ahLst/>
                  <a:cxnLst>
                    <a:cxn ang="0">
                      <a:pos x="connsiteX0" y="connsiteY0"/>
                    </a:cxn>
                    <a:cxn ang="0">
                      <a:pos x="connsiteX1" y="connsiteY1"/>
                    </a:cxn>
                    <a:cxn ang="0">
                      <a:pos x="connsiteX2" y="connsiteY2"/>
                    </a:cxn>
                    <a:cxn ang="0">
                      <a:pos x="connsiteX3" y="connsiteY3"/>
                    </a:cxn>
                  </a:cxnLst>
                  <a:rect l="l" t="t" r="r" b="b"/>
                  <a:pathLst>
                    <a:path w="252273" h="252272">
                      <a:moveTo>
                        <a:pt x="0" y="0"/>
                      </a:moveTo>
                      <a:lnTo>
                        <a:pt x="252273" y="0"/>
                      </a:lnTo>
                      <a:lnTo>
                        <a:pt x="252273" y="252272"/>
                      </a:lnTo>
                      <a:lnTo>
                        <a:pt x="0" y="252272"/>
                      </a:lnTo>
                      <a:close/>
                    </a:path>
                  </a:pathLst>
                </a:custGeom>
                <a:solidFill>
                  <a:schemeClr val="bg1"/>
                </a:solidFill>
                <a:ln w="3302" cap="flat">
                  <a:noFill/>
                  <a:prstDash val="solid"/>
                  <a:miter/>
                </a:ln>
              </p:spPr>
              <p:txBody>
                <a:bodyPr rtlCol="0" anchor="ctr"/>
                <a:lstStyle/>
                <a:p>
                  <a:endParaRPr lang="ru-RU"/>
                </a:p>
              </p:txBody>
            </p:sp>
            <p:grpSp>
              <p:nvGrpSpPr>
                <p:cNvPr id="101" name="Graphic 26">
                  <a:extLst>
                    <a:ext uri="{FF2B5EF4-FFF2-40B4-BE49-F238E27FC236}">
                      <a16:creationId xmlns:a16="http://schemas.microsoft.com/office/drawing/2014/main" id="{2FACB051-29B6-4BB8-802B-D1636C00EBC4}"/>
                    </a:ext>
                  </a:extLst>
                </p:cNvPr>
                <p:cNvGrpSpPr/>
                <p:nvPr/>
              </p:nvGrpSpPr>
              <p:grpSpPr>
                <a:xfrm>
                  <a:off x="4212167" y="3633938"/>
                  <a:ext cx="168182" cy="168181"/>
                  <a:chOff x="4212167" y="3633938"/>
                  <a:chExt cx="168182" cy="168181"/>
                </a:xfrm>
                <a:solidFill>
                  <a:srgbClr val="232F3E"/>
                </a:solidFill>
              </p:grpSpPr>
              <p:sp>
                <p:nvSpPr>
                  <p:cNvPr id="102" name="Freeform: Shape 101">
                    <a:extLst>
                      <a:ext uri="{FF2B5EF4-FFF2-40B4-BE49-F238E27FC236}">
                        <a16:creationId xmlns:a16="http://schemas.microsoft.com/office/drawing/2014/main" id="{8F6D60C9-6944-4F94-838E-C50FB2128450}"/>
                      </a:ext>
                    </a:extLst>
                  </p:cNvPr>
                  <p:cNvSpPr/>
                  <p:nvPr/>
                </p:nvSpPr>
                <p:spPr>
                  <a:xfrm>
                    <a:off x="4255970" y="3663773"/>
                    <a:ext cx="80752" cy="108073"/>
                  </a:xfrm>
                  <a:custGeom>
                    <a:avLst/>
                    <a:gdLst>
                      <a:gd name="connsiteX0" fmla="*/ 80551 w 80752"/>
                      <a:gd name="connsiteY0" fmla="*/ 15204 h 108073"/>
                      <a:gd name="connsiteX1" fmla="*/ 80248 w 80752"/>
                      <a:gd name="connsiteY1" fmla="*/ 13892 h 108073"/>
                      <a:gd name="connsiteX2" fmla="*/ 40288 w 80752"/>
                      <a:gd name="connsiteY2" fmla="*/ 0 h 108073"/>
                      <a:gd name="connsiteX3" fmla="*/ 328 w 80752"/>
                      <a:gd name="connsiteY3" fmla="*/ 13892 h 108073"/>
                      <a:gd name="connsiteX4" fmla="*/ 25 w 80752"/>
                      <a:gd name="connsiteY4" fmla="*/ 15204 h 108073"/>
                      <a:gd name="connsiteX5" fmla="*/ 25 w 80752"/>
                      <a:gd name="connsiteY5" fmla="*/ 16482 h 108073"/>
                      <a:gd name="connsiteX6" fmla="*/ 25 w 80752"/>
                      <a:gd name="connsiteY6" fmla="*/ 91592 h 108073"/>
                      <a:gd name="connsiteX7" fmla="*/ 40389 w 80752"/>
                      <a:gd name="connsiteY7" fmla="*/ 108073 h 108073"/>
                      <a:gd name="connsiteX8" fmla="*/ 80752 w 80752"/>
                      <a:gd name="connsiteY8" fmla="*/ 91592 h 108073"/>
                      <a:gd name="connsiteX9" fmla="*/ 80752 w 80752"/>
                      <a:gd name="connsiteY9" fmla="*/ 16482 h 108073"/>
                      <a:gd name="connsiteX10" fmla="*/ 80551 w 80752"/>
                      <a:gd name="connsiteY10" fmla="*/ 15204 h 108073"/>
                      <a:gd name="connsiteX11" fmla="*/ 40187 w 80752"/>
                      <a:gd name="connsiteY11" fmla="*/ 6727 h 108073"/>
                      <a:gd name="connsiteX12" fmla="*/ 73352 w 80752"/>
                      <a:gd name="connsiteY12" fmla="*/ 15204 h 108073"/>
                      <a:gd name="connsiteX13" fmla="*/ 40187 w 80752"/>
                      <a:gd name="connsiteY13" fmla="*/ 23646 h 108073"/>
                      <a:gd name="connsiteX14" fmla="*/ 7021 w 80752"/>
                      <a:gd name="connsiteY14" fmla="*/ 15204 h 108073"/>
                      <a:gd name="connsiteX15" fmla="*/ 40288 w 80752"/>
                      <a:gd name="connsiteY15" fmla="*/ 6727 h 108073"/>
                      <a:gd name="connsiteX16" fmla="*/ 73823 w 80752"/>
                      <a:gd name="connsiteY16" fmla="*/ 91592 h 108073"/>
                      <a:gd name="connsiteX17" fmla="*/ 40187 w 80752"/>
                      <a:gd name="connsiteY17" fmla="*/ 101346 h 108073"/>
                      <a:gd name="connsiteX18" fmla="*/ 6550 w 80752"/>
                      <a:gd name="connsiteY18" fmla="*/ 91592 h 108073"/>
                      <a:gd name="connsiteX19" fmla="*/ 6550 w 80752"/>
                      <a:gd name="connsiteY19" fmla="*/ 23444 h 108073"/>
                      <a:gd name="connsiteX20" fmla="*/ 40187 w 80752"/>
                      <a:gd name="connsiteY20" fmla="*/ 30374 h 108073"/>
                      <a:gd name="connsiteX21" fmla="*/ 73823 w 80752"/>
                      <a:gd name="connsiteY21" fmla="*/ 23444 h 10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752" h="108073">
                        <a:moveTo>
                          <a:pt x="80551" y="15204"/>
                        </a:moveTo>
                        <a:cubicBezTo>
                          <a:pt x="80482" y="14760"/>
                          <a:pt x="80381" y="14321"/>
                          <a:pt x="80248" y="13892"/>
                        </a:cubicBezTo>
                        <a:cubicBezTo>
                          <a:pt x="77254" y="4743"/>
                          <a:pt x="58653" y="0"/>
                          <a:pt x="40288" y="0"/>
                        </a:cubicBezTo>
                        <a:cubicBezTo>
                          <a:pt x="21922" y="0"/>
                          <a:pt x="3288" y="4743"/>
                          <a:pt x="328" y="13892"/>
                        </a:cubicBezTo>
                        <a:cubicBezTo>
                          <a:pt x="195" y="14321"/>
                          <a:pt x="94" y="14760"/>
                          <a:pt x="25" y="15204"/>
                        </a:cubicBezTo>
                        <a:cubicBezTo>
                          <a:pt x="-8" y="15629"/>
                          <a:pt x="-8" y="16056"/>
                          <a:pt x="25" y="16482"/>
                        </a:cubicBezTo>
                        <a:lnTo>
                          <a:pt x="25" y="91592"/>
                        </a:lnTo>
                        <a:cubicBezTo>
                          <a:pt x="25" y="102422"/>
                          <a:pt x="20207" y="108073"/>
                          <a:pt x="40389" y="108073"/>
                        </a:cubicBezTo>
                        <a:cubicBezTo>
                          <a:pt x="60571" y="108073"/>
                          <a:pt x="80752" y="102422"/>
                          <a:pt x="80752" y="91592"/>
                        </a:cubicBezTo>
                        <a:lnTo>
                          <a:pt x="80752" y="16482"/>
                        </a:lnTo>
                        <a:cubicBezTo>
                          <a:pt x="80719" y="16051"/>
                          <a:pt x="80652" y="15624"/>
                          <a:pt x="80551" y="15204"/>
                        </a:cubicBezTo>
                        <a:close/>
                        <a:moveTo>
                          <a:pt x="40187" y="6727"/>
                        </a:moveTo>
                        <a:cubicBezTo>
                          <a:pt x="59427" y="6727"/>
                          <a:pt x="70931" y="11773"/>
                          <a:pt x="73352" y="15204"/>
                        </a:cubicBezTo>
                        <a:cubicBezTo>
                          <a:pt x="70863" y="18567"/>
                          <a:pt x="59360" y="23646"/>
                          <a:pt x="40187" y="23646"/>
                        </a:cubicBezTo>
                        <a:cubicBezTo>
                          <a:pt x="21014" y="23646"/>
                          <a:pt x="9510" y="18668"/>
                          <a:pt x="7021" y="15204"/>
                        </a:cubicBezTo>
                        <a:cubicBezTo>
                          <a:pt x="9544" y="11773"/>
                          <a:pt x="21048" y="6727"/>
                          <a:pt x="40288" y="6727"/>
                        </a:cubicBezTo>
                        <a:close/>
                        <a:moveTo>
                          <a:pt x="73823" y="91592"/>
                        </a:moveTo>
                        <a:cubicBezTo>
                          <a:pt x="73823" y="94955"/>
                          <a:pt x="61950" y="101346"/>
                          <a:pt x="40187" y="101346"/>
                        </a:cubicBezTo>
                        <a:cubicBezTo>
                          <a:pt x="18424" y="101346"/>
                          <a:pt x="6550" y="94888"/>
                          <a:pt x="6550" y="91592"/>
                        </a:cubicBezTo>
                        <a:lnTo>
                          <a:pt x="6550" y="23444"/>
                        </a:lnTo>
                        <a:cubicBezTo>
                          <a:pt x="14186" y="28019"/>
                          <a:pt x="27237" y="30374"/>
                          <a:pt x="40187" y="30374"/>
                        </a:cubicBezTo>
                        <a:cubicBezTo>
                          <a:pt x="53137" y="30374"/>
                          <a:pt x="66188" y="28019"/>
                          <a:pt x="73823" y="23444"/>
                        </a:cubicBezTo>
                        <a:close/>
                      </a:path>
                    </a:pathLst>
                  </a:custGeom>
                  <a:solidFill>
                    <a:srgbClr val="232F3E"/>
                  </a:solidFill>
                  <a:ln w="3302" cap="flat">
                    <a:noFill/>
                    <a:prstDash val="solid"/>
                    <a:miter/>
                  </a:ln>
                </p:spPr>
                <p:txBody>
                  <a:bodyPr rtlCol="0" anchor="ctr"/>
                  <a:lstStyle/>
                  <a:p>
                    <a:endParaRPr lang="ru-RU"/>
                  </a:p>
                </p:txBody>
              </p:sp>
              <p:sp>
                <p:nvSpPr>
                  <p:cNvPr id="103" name="Freeform: Shape 102">
                    <a:extLst>
                      <a:ext uri="{FF2B5EF4-FFF2-40B4-BE49-F238E27FC236}">
                        <a16:creationId xmlns:a16="http://schemas.microsoft.com/office/drawing/2014/main" id="{62613880-3F41-41B0-9D56-31921EFECD6C}"/>
                      </a:ext>
                    </a:extLst>
                  </p:cNvPr>
                  <p:cNvSpPr/>
                  <p:nvPr/>
                </p:nvSpPr>
                <p:spPr>
                  <a:xfrm>
                    <a:off x="4255970" y="3677665"/>
                    <a:ext cx="327" cy="1311"/>
                  </a:xfrm>
                  <a:custGeom>
                    <a:avLst/>
                    <a:gdLst>
                      <a:gd name="connsiteX0" fmla="*/ 328 w 327"/>
                      <a:gd name="connsiteY0" fmla="*/ 0 h 1311"/>
                      <a:gd name="connsiteX1" fmla="*/ 25 w 327"/>
                      <a:gd name="connsiteY1" fmla="*/ 1312 h 1311"/>
                      <a:gd name="connsiteX2" fmla="*/ 25 w 327"/>
                      <a:gd name="connsiteY2" fmla="*/ 0 h 1311"/>
                    </a:gdLst>
                    <a:ahLst/>
                    <a:cxnLst>
                      <a:cxn ang="0">
                        <a:pos x="connsiteX0" y="connsiteY0"/>
                      </a:cxn>
                      <a:cxn ang="0">
                        <a:pos x="connsiteX1" y="connsiteY1"/>
                      </a:cxn>
                      <a:cxn ang="0">
                        <a:pos x="connsiteX2" y="connsiteY2"/>
                      </a:cxn>
                    </a:cxnLst>
                    <a:rect l="l" t="t" r="r" b="b"/>
                    <a:pathLst>
                      <a:path w="327" h="1311">
                        <a:moveTo>
                          <a:pt x="328" y="0"/>
                        </a:moveTo>
                        <a:cubicBezTo>
                          <a:pt x="195" y="429"/>
                          <a:pt x="94" y="868"/>
                          <a:pt x="25" y="1312"/>
                        </a:cubicBezTo>
                        <a:cubicBezTo>
                          <a:pt x="-8" y="875"/>
                          <a:pt x="-8" y="437"/>
                          <a:pt x="25" y="0"/>
                        </a:cubicBezTo>
                        <a:close/>
                      </a:path>
                    </a:pathLst>
                  </a:custGeom>
                  <a:solidFill>
                    <a:srgbClr val="232F3E"/>
                  </a:solidFill>
                  <a:ln w="3302" cap="flat">
                    <a:noFill/>
                    <a:prstDash val="solid"/>
                    <a:miter/>
                  </a:ln>
                </p:spPr>
                <p:txBody>
                  <a:bodyPr rtlCol="0" anchor="ctr"/>
                  <a:lstStyle/>
                  <a:p>
                    <a:endParaRPr lang="ru-RU"/>
                  </a:p>
                </p:txBody>
              </p:sp>
              <p:sp>
                <p:nvSpPr>
                  <p:cNvPr id="104" name="Freeform: Shape 103">
                    <a:extLst>
                      <a:ext uri="{FF2B5EF4-FFF2-40B4-BE49-F238E27FC236}">
                        <a16:creationId xmlns:a16="http://schemas.microsoft.com/office/drawing/2014/main" id="{F34AE434-FB77-4BF2-9731-C5744690AB3D}"/>
                      </a:ext>
                    </a:extLst>
                  </p:cNvPr>
                  <p:cNvSpPr/>
                  <p:nvPr/>
                </p:nvSpPr>
                <p:spPr>
                  <a:xfrm>
                    <a:off x="4336319" y="3677665"/>
                    <a:ext cx="327" cy="1311"/>
                  </a:xfrm>
                  <a:custGeom>
                    <a:avLst/>
                    <a:gdLst>
                      <a:gd name="connsiteX0" fmla="*/ 303 w 327"/>
                      <a:gd name="connsiteY0" fmla="*/ 0 h 1311"/>
                      <a:gd name="connsiteX1" fmla="*/ 303 w 327"/>
                      <a:gd name="connsiteY1" fmla="*/ 1312 h 1311"/>
                      <a:gd name="connsiteX2" fmla="*/ 0 w 327"/>
                      <a:gd name="connsiteY2" fmla="*/ 0 h 1311"/>
                    </a:gdLst>
                    <a:ahLst/>
                    <a:cxnLst>
                      <a:cxn ang="0">
                        <a:pos x="connsiteX0" y="connsiteY0"/>
                      </a:cxn>
                      <a:cxn ang="0">
                        <a:pos x="connsiteX1" y="connsiteY1"/>
                      </a:cxn>
                      <a:cxn ang="0">
                        <a:pos x="connsiteX2" y="connsiteY2"/>
                      </a:cxn>
                    </a:cxnLst>
                    <a:rect l="l" t="t" r="r" b="b"/>
                    <a:pathLst>
                      <a:path w="327" h="1311">
                        <a:moveTo>
                          <a:pt x="303" y="0"/>
                        </a:moveTo>
                        <a:cubicBezTo>
                          <a:pt x="336" y="437"/>
                          <a:pt x="336" y="875"/>
                          <a:pt x="303" y="1312"/>
                        </a:cubicBezTo>
                        <a:cubicBezTo>
                          <a:pt x="234" y="868"/>
                          <a:pt x="133" y="429"/>
                          <a:pt x="0" y="0"/>
                        </a:cubicBezTo>
                        <a:close/>
                      </a:path>
                    </a:pathLst>
                  </a:custGeom>
                  <a:solidFill>
                    <a:srgbClr val="232F3E"/>
                  </a:solidFill>
                  <a:ln w="3302" cap="flat">
                    <a:noFill/>
                    <a:prstDash val="solid"/>
                    <a:miter/>
                  </a:ln>
                </p:spPr>
                <p:txBody>
                  <a:bodyPr rtlCol="0" anchor="ctr"/>
                  <a:lstStyle/>
                  <a:p>
                    <a:endParaRPr lang="ru-RU"/>
                  </a:p>
                </p:txBody>
              </p:sp>
              <p:sp>
                <p:nvSpPr>
                  <p:cNvPr id="105" name="Freeform: Shape 104">
                    <a:extLst>
                      <a:ext uri="{FF2B5EF4-FFF2-40B4-BE49-F238E27FC236}">
                        <a16:creationId xmlns:a16="http://schemas.microsoft.com/office/drawing/2014/main" id="{BF0A11A5-6A16-4A8A-9D79-9AB49BA1A697}"/>
                      </a:ext>
                    </a:extLst>
                  </p:cNvPr>
                  <p:cNvSpPr/>
                  <p:nvPr/>
                </p:nvSpPr>
                <p:spPr>
                  <a:xfrm>
                    <a:off x="4212167" y="3633938"/>
                    <a:ext cx="36024" cy="36024"/>
                  </a:xfrm>
                  <a:custGeom>
                    <a:avLst/>
                    <a:gdLst>
                      <a:gd name="connsiteX0" fmla="*/ 36025 w 36024"/>
                      <a:gd name="connsiteY0" fmla="*/ 31248 h 36024"/>
                      <a:gd name="connsiteX1" fmla="*/ 31248 w 36024"/>
                      <a:gd name="connsiteY1" fmla="*/ 36024 h 36024"/>
                      <a:gd name="connsiteX2" fmla="*/ 6727 w 36024"/>
                      <a:gd name="connsiteY2" fmla="*/ 11504 h 36024"/>
                      <a:gd name="connsiteX3" fmla="*/ 6727 w 36024"/>
                      <a:gd name="connsiteY3" fmla="*/ 30273 h 36024"/>
                      <a:gd name="connsiteX4" fmla="*/ 0 w 36024"/>
                      <a:gd name="connsiteY4" fmla="*/ 30273 h 36024"/>
                      <a:gd name="connsiteX5" fmla="*/ 0 w 36024"/>
                      <a:gd name="connsiteY5" fmla="*/ 3364 h 36024"/>
                      <a:gd name="connsiteX6" fmla="*/ 3364 w 36024"/>
                      <a:gd name="connsiteY6" fmla="*/ 0 h 36024"/>
                      <a:gd name="connsiteX7" fmla="*/ 30273 w 36024"/>
                      <a:gd name="connsiteY7" fmla="*/ 0 h 36024"/>
                      <a:gd name="connsiteX8" fmla="*/ 30273 w 36024"/>
                      <a:gd name="connsiteY8" fmla="*/ 6727 h 36024"/>
                      <a:gd name="connsiteX9" fmla="*/ 11504 w 36024"/>
                      <a:gd name="connsiteY9" fmla="*/ 6727 h 3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24" h="36024">
                        <a:moveTo>
                          <a:pt x="36025" y="31248"/>
                        </a:moveTo>
                        <a:lnTo>
                          <a:pt x="31248" y="36024"/>
                        </a:lnTo>
                        <a:lnTo>
                          <a:pt x="6727" y="11504"/>
                        </a:lnTo>
                        <a:lnTo>
                          <a:pt x="6727" y="30273"/>
                        </a:lnTo>
                        <a:lnTo>
                          <a:pt x="0" y="30273"/>
                        </a:lnTo>
                        <a:lnTo>
                          <a:pt x="0" y="3364"/>
                        </a:lnTo>
                        <a:cubicBezTo>
                          <a:pt x="0" y="1506"/>
                          <a:pt x="1506" y="0"/>
                          <a:pt x="3364" y="0"/>
                        </a:cubicBezTo>
                        <a:lnTo>
                          <a:pt x="30273" y="0"/>
                        </a:lnTo>
                        <a:lnTo>
                          <a:pt x="30273" y="6727"/>
                        </a:lnTo>
                        <a:lnTo>
                          <a:pt x="11504" y="6727"/>
                        </a:lnTo>
                        <a:close/>
                      </a:path>
                    </a:pathLst>
                  </a:custGeom>
                  <a:solidFill>
                    <a:srgbClr val="232F3E"/>
                  </a:solidFill>
                  <a:ln w="3302" cap="flat">
                    <a:noFill/>
                    <a:prstDash val="solid"/>
                    <a:miter/>
                  </a:ln>
                </p:spPr>
                <p:txBody>
                  <a:bodyPr rtlCol="0" anchor="ctr"/>
                  <a:lstStyle/>
                  <a:p>
                    <a:endParaRPr lang="ru-RU"/>
                  </a:p>
                </p:txBody>
              </p:sp>
              <p:sp>
                <p:nvSpPr>
                  <p:cNvPr id="106" name="Freeform: Shape 105">
                    <a:extLst>
                      <a:ext uri="{FF2B5EF4-FFF2-40B4-BE49-F238E27FC236}">
                        <a16:creationId xmlns:a16="http://schemas.microsoft.com/office/drawing/2014/main" id="{AE7F811E-9722-455B-8253-A1FAF772D20F}"/>
                      </a:ext>
                    </a:extLst>
                  </p:cNvPr>
                  <p:cNvSpPr/>
                  <p:nvPr/>
                </p:nvSpPr>
                <p:spPr>
                  <a:xfrm>
                    <a:off x="4344324" y="3633938"/>
                    <a:ext cx="36024" cy="36024"/>
                  </a:xfrm>
                  <a:custGeom>
                    <a:avLst/>
                    <a:gdLst>
                      <a:gd name="connsiteX0" fmla="*/ 36025 w 36024"/>
                      <a:gd name="connsiteY0" fmla="*/ 3364 h 36024"/>
                      <a:gd name="connsiteX1" fmla="*/ 36025 w 36024"/>
                      <a:gd name="connsiteY1" fmla="*/ 30273 h 36024"/>
                      <a:gd name="connsiteX2" fmla="*/ 29297 w 36024"/>
                      <a:gd name="connsiteY2" fmla="*/ 30273 h 36024"/>
                      <a:gd name="connsiteX3" fmla="*/ 29297 w 36024"/>
                      <a:gd name="connsiteY3" fmla="*/ 11504 h 36024"/>
                      <a:gd name="connsiteX4" fmla="*/ 4776 w 36024"/>
                      <a:gd name="connsiteY4" fmla="*/ 36024 h 36024"/>
                      <a:gd name="connsiteX5" fmla="*/ 0 w 36024"/>
                      <a:gd name="connsiteY5" fmla="*/ 31248 h 36024"/>
                      <a:gd name="connsiteX6" fmla="*/ 24521 w 36024"/>
                      <a:gd name="connsiteY6" fmla="*/ 6727 h 36024"/>
                      <a:gd name="connsiteX7" fmla="*/ 5752 w 36024"/>
                      <a:gd name="connsiteY7" fmla="*/ 6727 h 36024"/>
                      <a:gd name="connsiteX8" fmla="*/ 5752 w 36024"/>
                      <a:gd name="connsiteY8" fmla="*/ 0 h 36024"/>
                      <a:gd name="connsiteX9" fmla="*/ 32661 w 36024"/>
                      <a:gd name="connsiteY9" fmla="*/ 0 h 36024"/>
                      <a:gd name="connsiteX10" fmla="*/ 36025 w 36024"/>
                      <a:gd name="connsiteY10" fmla="*/ 3364 h 3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24" h="36024">
                        <a:moveTo>
                          <a:pt x="36025" y="3364"/>
                        </a:moveTo>
                        <a:lnTo>
                          <a:pt x="36025" y="30273"/>
                        </a:lnTo>
                        <a:lnTo>
                          <a:pt x="29297" y="30273"/>
                        </a:lnTo>
                        <a:lnTo>
                          <a:pt x="29297" y="11504"/>
                        </a:lnTo>
                        <a:lnTo>
                          <a:pt x="4776" y="36024"/>
                        </a:lnTo>
                        <a:lnTo>
                          <a:pt x="0" y="31248"/>
                        </a:lnTo>
                        <a:lnTo>
                          <a:pt x="24521" y="6727"/>
                        </a:lnTo>
                        <a:lnTo>
                          <a:pt x="5752" y="6727"/>
                        </a:lnTo>
                        <a:lnTo>
                          <a:pt x="5752" y="0"/>
                        </a:lnTo>
                        <a:lnTo>
                          <a:pt x="32661" y="0"/>
                        </a:lnTo>
                        <a:cubicBezTo>
                          <a:pt x="34519" y="0"/>
                          <a:pt x="36025" y="1506"/>
                          <a:pt x="36025" y="3364"/>
                        </a:cubicBezTo>
                        <a:close/>
                      </a:path>
                    </a:pathLst>
                  </a:custGeom>
                  <a:solidFill>
                    <a:srgbClr val="232F3E"/>
                  </a:solidFill>
                  <a:ln w="3302" cap="flat">
                    <a:noFill/>
                    <a:prstDash val="solid"/>
                    <a:miter/>
                  </a:ln>
                </p:spPr>
                <p:txBody>
                  <a:bodyPr rtlCol="0" anchor="ctr"/>
                  <a:lstStyle/>
                  <a:p>
                    <a:endParaRPr lang="ru-RU"/>
                  </a:p>
                </p:txBody>
              </p:sp>
              <p:sp>
                <p:nvSpPr>
                  <p:cNvPr id="107" name="Freeform: Shape 106">
                    <a:extLst>
                      <a:ext uri="{FF2B5EF4-FFF2-40B4-BE49-F238E27FC236}">
                        <a16:creationId xmlns:a16="http://schemas.microsoft.com/office/drawing/2014/main" id="{BB1CA321-F5C5-433A-9242-27B9DECECB9D}"/>
                      </a:ext>
                    </a:extLst>
                  </p:cNvPr>
                  <p:cNvSpPr/>
                  <p:nvPr/>
                </p:nvSpPr>
                <p:spPr>
                  <a:xfrm>
                    <a:off x="4212167" y="3766095"/>
                    <a:ext cx="36024" cy="36024"/>
                  </a:xfrm>
                  <a:custGeom>
                    <a:avLst/>
                    <a:gdLst>
                      <a:gd name="connsiteX0" fmla="*/ 11504 w 36024"/>
                      <a:gd name="connsiteY0" fmla="*/ 29297 h 36024"/>
                      <a:gd name="connsiteX1" fmla="*/ 30273 w 36024"/>
                      <a:gd name="connsiteY1" fmla="*/ 29297 h 36024"/>
                      <a:gd name="connsiteX2" fmla="*/ 30273 w 36024"/>
                      <a:gd name="connsiteY2" fmla="*/ 36024 h 36024"/>
                      <a:gd name="connsiteX3" fmla="*/ 3364 w 36024"/>
                      <a:gd name="connsiteY3" fmla="*/ 36024 h 36024"/>
                      <a:gd name="connsiteX4" fmla="*/ 0 w 36024"/>
                      <a:gd name="connsiteY4" fmla="*/ 32661 h 36024"/>
                      <a:gd name="connsiteX5" fmla="*/ 0 w 36024"/>
                      <a:gd name="connsiteY5" fmla="*/ 5752 h 36024"/>
                      <a:gd name="connsiteX6" fmla="*/ 6727 w 36024"/>
                      <a:gd name="connsiteY6" fmla="*/ 5752 h 36024"/>
                      <a:gd name="connsiteX7" fmla="*/ 6727 w 36024"/>
                      <a:gd name="connsiteY7" fmla="*/ 24521 h 36024"/>
                      <a:gd name="connsiteX8" fmla="*/ 31248 w 36024"/>
                      <a:gd name="connsiteY8" fmla="*/ 0 h 36024"/>
                      <a:gd name="connsiteX9" fmla="*/ 36025 w 36024"/>
                      <a:gd name="connsiteY9" fmla="*/ 4776 h 3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24" h="36024">
                        <a:moveTo>
                          <a:pt x="11504" y="29297"/>
                        </a:moveTo>
                        <a:lnTo>
                          <a:pt x="30273" y="29297"/>
                        </a:lnTo>
                        <a:lnTo>
                          <a:pt x="30273" y="36024"/>
                        </a:lnTo>
                        <a:lnTo>
                          <a:pt x="3364" y="36024"/>
                        </a:lnTo>
                        <a:cubicBezTo>
                          <a:pt x="1506" y="36024"/>
                          <a:pt x="0" y="34518"/>
                          <a:pt x="0" y="32661"/>
                        </a:cubicBezTo>
                        <a:lnTo>
                          <a:pt x="0" y="5752"/>
                        </a:lnTo>
                        <a:lnTo>
                          <a:pt x="6727" y="5752"/>
                        </a:lnTo>
                        <a:lnTo>
                          <a:pt x="6727" y="24521"/>
                        </a:lnTo>
                        <a:lnTo>
                          <a:pt x="31248" y="0"/>
                        </a:lnTo>
                        <a:lnTo>
                          <a:pt x="36025" y="4776"/>
                        </a:lnTo>
                        <a:close/>
                      </a:path>
                    </a:pathLst>
                  </a:custGeom>
                  <a:solidFill>
                    <a:srgbClr val="232F3E"/>
                  </a:solidFill>
                  <a:ln w="3302" cap="flat">
                    <a:noFill/>
                    <a:prstDash val="solid"/>
                    <a:miter/>
                  </a:ln>
                </p:spPr>
                <p:txBody>
                  <a:bodyPr rtlCol="0" anchor="ctr"/>
                  <a:lstStyle/>
                  <a:p>
                    <a:endParaRPr lang="ru-RU"/>
                  </a:p>
                </p:txBody>
              </p:sp>
              <p:sp>
                <p:nvSpPr>
                  <p:cNvPr id="108" name="Freeform: Shape 107">
                    <a:extLst>
                      <a:ext uri="{FF2B5EF4-FFF2-40B4-BE49-F238E27FC236}">
                        <a16:creationId xmlns:a16="http://schemas.microsoft.com/office/drawing/2014/main" id="{D4EEC799-90CB-42A4-948B-D3239B5FD10A}"/>
                      </a:ext>
                    </a:extLst>
                  </p:cNvPr>
                  <p:cNvSpPr/>
                  <p:nvPr/>
                </p:nvSpPr>
                <p:spPr>
                  <a:xfrm>
                    <a:off x="4344324" y="3766095"/>
                    <a:ext cx="36024" cy="36024"/>
                  </a:xfrm>
                  <a:custGeom>
                    <a:avLst/>
                    <a:gdLst>
                      <a:gd name="connsiteX0" fmla="*/ 36025 w 36024"/>
                      <a:gd name="connsiteY0" fmla="*/ 5752 h 36024"/>
                      <a:gd name="connsiteX1" fmla="*/ 36025 w 36024"/>
                      <a:gd name="connsiteY1" fmla="*/ 32661 h 36024"/>
                      <a:gd name="connsiteX2" fmla="*/ 32661 w 36024"/>
                      <a:gd name="connsiteY2" fmla="*/ 36024 h 36024"/>
                      <a:gd name="connsiteX3" fmla="*/ 5752 w 36024"/>
                      <a:gd name="connsiteY3" fmla="*/ 36024 h 36024"/>
                      <a:gd name="connsiteX4" fmla="*/ 5752 w 36024"/>
                      <a:gd name="connsiteY4" fmla="*/ 29297 h 36024"/>
                      <a:gd name="connsiteX5" fmla="*/ 24521 w 36024"/>
                      <a:gd name="connsiteY5" fmla="*/ 29297 h 36024"/>
                      <a:gd name="connsiteX6" fmla="*/ 0 w 36024"/>
                      <a:gd name="connsiteY6" fmla="*/ 4776 h 36024"/>
                      <a:gd name="connsiteX7" fmla="*/ 4776 w 36024"/>
                      <a:gd name="connsiteY7" fmla="*/ 0 h 36024"/>
                      <a:gd name="connsiteX8" fmla="*/ 29297 w 36024"/>
                      <a:gd name="connsiteY8" fmla="*/ 24521 h 36024"/>
                      <a:gd name="connsiteX9" fmla="*/ 29297 w 36024"/>
                      <a:gd name="connsiteY9" fmla="*/ 5752 h 3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24" h="36024">
                        <a:moveTo>
                          <a:pt x="36025" y="5752"/>
                        </a:moveTo>
                        <a:lnTo>
                          <a:pt x="36025" y="32661"/>
                        </a:lnTo>
                        <a:cubicBezTo>
                          <a:pt x="36025" y="34518"/>
                          <a:pt x="34519" y="36024"/>
                          <a:pt x="32661" y="36024"/>
                        </a:cubicBezTo>
                        <a:lnTo>
                          <a:pt x="5752" y="36024"/>
                        </a:lnTo>
                        <a:lnTo>
                          <a:pt x="5752" y="29297"/>
                        </a:lnTo>
                        <a:lnTo>
                          <a:pt x="24521" y="29297"/>
                        </a:lnTo>
                        <a:lnTo>
                          <a:pt x="0" y="4776"/>
                        </a:lnTo>
                        <a:lnTo>
                          <a:pt x="4776" y="0"/>
                        </a:lnTo>
                        <a:lnTo>
                          <a:pt x="29297" y="24521"/>
                        </a:lnTo>
                        <a:lnTo>
                          <a:pt x="29297" y="5752"/>
                        </a:lnTo>
                        <a:close/>
                      </a:path>
                    </a:pathLst>
                  </a:custGeom>
                  <a:solidFill>
                    <a:srgbClr val="232F3E"/>
                  </a:solidFill>
                  <a:ln w="3302" cap="flat">
                    <a:noFill/>
                    <a:prstDash val="solid"/>
                    <a:miter/>
                  </a:ln>
                </p:spPr>
                <p:txBody>
                  <a:bodyPr rtlCol="0" anchor="ctr"/>
                  <a:lstStyle/>
                  <a:p>
                    <a:endParaRPr lang="ru-RU"/>
                  </a:p>
                </p:txBody>
              </p:sp>
            </p:grpSp>
          </p:grpSp>
        </p:grpSp>
        <p:pic>
          <p:nvPicPr>
            <p:cNvPr id="109" name="Google Shape;521;p5">
              <a:extLst>
                <a:ext uri="{FF2B5EF4-FFF2-40B4-BE49-F238E27FC236}">
                  <a16:creationId xmlns:a16="http://schemas.microsoft.com/office/drawing/2014/main" id="{ADD6065A-6895-4C00-A294-92D40409C8F4}"/>
                </a:ext>
              </a:extLst>
            </p:cNvPr>
            <p:cNvPicPr preferRelativeResize="0"/>
            <p:nvPr/>
          </p:nvPicPr>
          <p:blipFill rotWithShape="1">
            <a:blip r:embed="rId6">
              <a:alphaModFix/>
              <a:duotone>
                <a:schemeClr val="bg2">
                  <a:shade val="45000"/>
                  <a:satMod val="135000"/>
                </a:schemeClr>
                <a:prstClr val="white"/>
              </a:duotone>
              <a:extLst>
                <a:ext uri="{BEBA8EAE-BF5A-486C-A8C5-ECC9F3942E4B}">
                  <a14:imgProps xmlns:a14="http://schemas.microsoft.com/office/drawing/2010/main">
                    <a14:imgLayer r:embed="rId7">
                      <a14:imgEffect>
                        <a14:brightnessContrast bright="66000"/>
                      </a14:imgEffect>
                    </a14:imgLayer>
                  </a14:imgProps>
                </a:ext>
              </a:extLst>
            </a:blip>
            <a:srcRect/>
            <a:stretch/>
          </p:blipFill>
          <p:spPr>
            <a:xfrm>
              <a:off x="6016252" y="4204597"/>
              <a:ext cx="407893" cy="553127"/>
            </a:xfrm>
            <a:prstGeom prst="rect">
              <a:avLst/>
            </a:prstGeom>
            <a:noFill/>
            <a:ln>
              <a:noFill/>
            </a:ln>
          </p:spPr>
        </p:pic>
        <p:grpSp>
          <p:nvGrpSpPr>
            <p:cNvPr id="23" name="Group 22">
              <a:extLst>
                <a:ext uri="{FF2B5EF4-FFF2-40B4-BE49-F238E27FC236}">
                  <a16:creationId xmlns:a16="http://schemas.microsoft.com/office/drawing/2014/main" id="{3D3109E6-DDCB-43E8-AB89-FFDC1716A8C4}"/>
                </a:ext>
              </a:extLst>
            </p:cNvPr>
            <p:cNvGrpSpPr/>
            <p:nvPr/>
          </p:nvGrpSpPr>
          <p:grpSpPr>
            <a:xfrm>
              <a:off x="5430339" y="3366914"/>
              <a:ext cx="1070612" cy="731970"/>
              <a:chOff x="5839019" y="3370706"/>
              <a:chExt cx="1070612" cy="731970"/>
            </a:xfrm>
          </p:grpSpPr>
          <p:sp>
            <p:nvSpPr>
              <p:cNvPr id="714" name="Google Shape;714;p9"/>
              <p:cNvSpPr txBox="1"/>
              <p:nvPr/>
            </p:nvSpPr>
            <p:spPr>
              <a:xfrm>
                <a:off x="5839019" y="3918030"/>
                <a:ext cx="1070612" cy="184646"/>
              </a:xfrm>
              <a:prstGeom prst="rect">
                <a:avLst/>
              </a:prstGeom>
              <a:noFill/>
              <a:ln>
                <a:noFill/>
              </a:ln>
            </p:spPr>
            <p:txBody>
              <a:bodyPr spcFirstLastPara="1" wrap="square" lIns="45713" tIns="22850" rIns="45713" bIns="22850" anchor="t" anchorCtr="0">
                <a:spAutoFit/>
              </a:bodyPr>
              <a:lstStyle/>
              <a:p>
                <a:pPr algn="ct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Condensed"/>
                  </a:rPr>
                  <a:t>Azure Blob</a:t>
                </a:r>
                <a:endParaRPr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a:endParaRPr>
              </a:p>
            </p:txBody>
          </p:sp>
          <p:pic>
            <p:nvPicPr>
              <p:cNvPr id="11" name="Picture 10" descr="A close up of a logo&#10;&#10;Description automatically generated">
                <a:extLst>
                  <a:ext uri="{FF2B5EF4-FFF2-40B4-BE49-F238E27FC236}">
                    <a16:creationId xmlns:a16="http://schemas.microsoft.com/office/drawing/2014/main" id="{4BC26422-265D-425D-970A-A74546CDC4EA}"/>
                  </a:ext>
                </a:extLst>
              </p:cNvPr>
              <p:cNvPicPr>
                <a:picLocks noChangeAspect="1"/>
              </p:cNvPicPr>
              <p:nvPr/>
            </p:nvPicPr>
            <p:blipFill>
              <a:blip r:embed="rId8"/>
              <a:stretch>
                <a:fillRect/>
              </a:stretch>
            </p:blipFill>
            <p:spPr>
              <a:xfrm>
                <a:off x="6078648" y="3370706"/>
                <a:ext cx="591354" cy="591354"/>
              </a:xfrm>
              <a:prstGeom prst="rect">
                <a:avLst/>
              </a:prstGeom>
            </p:spPr>
          </p:pic>
        </p:grpSp>
        <p:grpSp>
          <p:nvGrpSpPr>
            <p:cNvPr id="22" name="Group 21">
              <a:extLst>
                <a:ext uri="{FF2B5EF4-FFF2-40B4-BE49-F238E27FC236}">
                  <a16:creationId xmlns:a16="http://schemas.microsoft.com/office/drawing/2014/main" id="{C18425F8-FDF3-4EDF-8E08-2AD0B5238A91}"/>
                </a:ext>
              </a:extLst>
            </p:cNvPr>
            <p:cNvGrpSpPr/>
            <p:nvPr/>
          </p:nvGrpSpPr>
          <p:grpSpPr>
            <a:xfrm>
              <a:off x="6334015" y="3455241"/>
              <a:ext cx="999764" cy="579690"/>
              <a:chOff x="6611516" y="3470981"/>
              <a:chExt cx="1131377" cy="656003"/>
            </a:xfrm>
          </p:grpSpPr>
          <p:sp>
            <p:nvSpPr>
              <p:cNvPr id="717" name="Google Shape;717;p9"/>
              <p:cNvSpPr txBox="1"/>
              <p:nvPr/>
            </p:nvSpPr>
            <p:spPr>
              <a:xfrm>
                <a:off x="6611516" y="3918030"/>
                <a:ext cx="1131377" cy="208954"/>
              </a:xfrm>
              <a:prstGeom prst="rect">
                <a:avLst/>
              </a:prstGeom>
              <a:noFill/>
              <a:ln>
                <a:noFill/>
              </a:ln>
            </p:spPr>
            <p:txBody>
              <a:bodyPr spcFirstLastPara="1" wrap="square" lIns="45713" tIns="22850" rIns="45713" bIns="22850" anchor="t" anchorCtr="0">
                <a:spAutoFit/>
              </a:bodyPr>
              <a:lstStyle/>
              <a:p>
                <a:pPr algn="ct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Condensed"/>
                  </a:rPr>
                  <a:t>S3 Compatible</a:t>
                </a:r>
                <a:endParaRPr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a:endParaRPr>
              </a:p>
            </p:txBody>
          </p:sp>
          <p:grpSp>
            <p:nvGrpSpPr>
              <p:cNvPr id="12" name="Graphic 113">
                <a:extLst>
                  <a:ext uri="{FF2B5EF4-FFF2-40B4-BE49-F238E27FC236}">
                    <a16:creationId xmlns:a16="http://schemas.microsoft.com/office/drawing/2014/main" id="{D5044C26-1DCA-45F0-B729-3096F9581E0E}"/>
                  </a:ext>
                </a:extLst>
              </p:cNvPr>
              <p:cNvGrpSpPr/>
              <p:nvPr/>
            </p:nvGrpSpPr>
            <p:grpSpPr>
              <a:xfrm>
                <a:off x="6993828" y="3470981"/>
                <a:ext cx="390804" cy="390804"/>
                <a:chOff x="8121543" y="3883062"/>
                <a:chExt cx="711200" cy="711200"/>
              </a:xfrm>
            </p:grpSpPr>
            <p:sp>
              <p:nvSpPr>
                <p:cNvPr id="13" name="Freeform: Shape 12">
                  <a:extLst>
                    <a:ext uri="{FF2B5EF4-FFF2-40B4-BE49-F238E27FC236}">
                      <a16:creationId xmlns:a16="http://schemas.microsoft.com/office/drawing/2014/main" id="{F43AC3FA-D567-4F68-94BA-4DA16F0138EC}"/>
                    </a:ext>
                  </a:extLst>
                </p:cNvPr>
                <p:cNvSpPr/>
                <p:nvPr/>
              </p:nvSpPr>
              <p:spPr>
                <a:xfrm>
                  <a:off x="8121543" y="3883062"/>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bg1"/>
                </a:solidFill>
                <a:ln w="9398"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AA6403AB-F1C4-44A1-9B47-39BCCFA29344}"/>
                    </a:ext>
                  </a:extLst>
                </p:cNvPr>
                <p:cNvSpPr/>
                <p:nvPr/>
              </p:nvSpPr>
              <p:spPr>
                <a:xfrm>
                  <a:off x="8250129" y="4001786"/>
                  <a:ext cx="454390" cy="474404"/>
                </a:xfrm>
                <a:custGeom>
                  <a:avLst/>
                  <a:gdLst>
                    <a:gd name="connsiteX0" fmla="*/ 453934 w 454390"/>
                    <a:gd name="connsiteY0" fmla="*/ 261151 h 474404"/>
                    <a:gd name="connsiteX1" fmla="*/ 422736 w 454390"/>
                    <a:gd name="connsiteY1" fmla="*/ 228246 h 474404"/>
                    <a:gd name="connsiteX2" fmla="*/ 408038 w 454390"/>
                    <a:gd name="connsiteY2" fmla="*/ 218763 h 474404"/>
                    <a:gd name="connsiteX3" fmla="*/ 408986 w 454390"/>
                    <a:gd name="connsiteY3" fmla="*/ 211746 h 474404"/>
                    <a:gd name="connsiteX4" fmla="*/ 418469 w 454390"/>
                    <a:gd name="connsiteY4" fmla="*/ 143566 h 474404"/>
                    <a:gd name="connsiteX5" fmla="*/ 426624 w 454390"/>
                    <a:gd name="connsiteY5" fmla="*/ 83540 h 474404"/>
                    <a:gd name="connsiteX6" fmla="*/ 405288 w 454390"/>
                    <a:gd name="connsiteY6" fmla="*/ 42480 h 474404"/>
                    <a:gd name="connsiteX7" fmla="*/ 298987 w 454390"/>
                    <a:gd name="connsiteY7" fmla="*/ 6920 h 474404"/>
                    <a:gd name="connsiteX8" fmla="*/ 162626 w 454390"/>
                    <a:gd name="connsiteY8" fmla="*/ 2464 h 474404"/>
                    <a:gd name="connsiteX9" fmla="*/ 43809 w 454390"/>
                    <a:gd name="connsiteY9" fmla="*/ 30912 h 474404"/>
                    <a:gd name="connsiteX10" fmla="*/ 283 w 454390"/>
                    <a:gd name="connsiteY10" fmla="*/ 81075 h 474404"/>
                    <a:gd name="connsiteX11" fmla="*/ 31291 w 454390"/>
                    <a:gd name="connsiteY11" fmla="*/ 311788 h 474404"/>
                    <a:gd name="connsiteX12" fmla="*/ 45515 w 454390"/>
                    <a:gd name="connsiteY12" fmla="*/ 417330 h 474404"/>
                    <a:gd name="connsiteX13" fmla="*/ 68843 w 454390"/>
                    <a:gd name="connsiteY13" fmla="*/ 448908 h 474404"/>
                    <a:gd name="connsiteX14" fmla="*/ 167463 w 454390"/>
                    <a:gd name="connsiteY14" fmla="*/ 472425 h 474404"/>
                    <a:gd name="connsiteX15" fmla="*/ 298134 w 454390"/>
                    <a:gd name="connsiteY15" fmla="*/ 466640 h 474404"/>
                    <a:gd name="connsiteX16" fmla="*/ 380633 w 454390"/>
                    <a:gd name="connsiteY16" fmla="*/ 419227 h 474404"/>
                    <a:gd name="connsiteX17" fmla="*/ 397702 w 454390"/>
                    <a:gd name="connsiteY17" fmla="*/ 292444 h 474404"/>
                    <a:gd name="connsiteX18" fmla="*/ 399788 w 454390"/>
                    <a:gd name="connsiteY18" fmla="*/ 279547 h 474404"/>
                    <a:gd name="connsiteX19" fmla="*/ 453934 w 454390"/>
                    <a:gd name="connsiteY19" fmla="*/ 261151 h 474404"/>
                    <a:gd name="connsiteX20" fmla="*/ 213264 w 454390"/>
                    <a:gd name="connsiteY20" fmla="*/ 18774 h 474404"/>
                    <a:gd name="connsiteX21" fmla="*/ 386322 w 454390"/>
                    <a:gd name="connsiteY21" fmla="*/ 53291 h 474404"/>
                    <a:gd name="connsiteX22" fmla="*/ 406995 w 454390"/>
                    <a:gd name="connsiteY22" fmla="*/ 78989 h 474404"/>
                    <a:gd name="connsiteX23" fmla="*/ 373995 w 454390"/>
                    <a:gd name="connsiteY23" fmla="*/ 100514 h 474404"/>
                    <a:gd name="connsiteX24" fmla="*/ 328194 w 454390"/>
                    <a:gd name="connsiteY24" fmla="*/ 113316 h 474404"/>
                    <a:gd name="connsiteX25" fmla="*/ 122799 w 454390"/>
                    <a:gd name="connsiteY25" fmla="*/ 117583 h 474404"/>
                    <a:gd name="connsiteX26" fmla="*/ 34421 w 454390"/>
                    <a:gd name="connsiteY26" fmla="*/ 91696 h 474404"/>
                    <a:gd name="connsiteX27" fmla="*/ 19438 w 454390"/>
                    <a:gd name="connsiteY27" fmla="*/ 71497 h 474404"/>
                    <a:gd name="connsiteX28" fmla="*/ 30628 w 454390"/>
                    <a:gd name="connsiteY28" fmla="*/ 59549 h 474404"/>
                    <a:gd name="connsiteX29" fmla="*/ 98903 w 454390"/>
                    <a:gd name="connsiteY29" fmla="*/ 31955 h 474404"/>
                    <a:gd name="connsiteX30" fmla="*/ 213264 w 454390"/>
                    <a:gd name="connsiteY30" fmla="*/ 18774 h 474404"/>
                    <a:gd name="connsiteX31" fmla="*/ 361952 w 454390"/>
                    <a:gd name="connsiteY31" fmla="*/ 418468 h 474404"/>
                    <a:gd name="connsiteX32" fmla="*/ 333504 w 454390"/>
                    <a:gd name="connsiteY32" fmla="*/ 438192 h 474404"/>
                    <a:gd name="connsiteX33" fmla="*/ 277746 w 454390"/>
                    <a:gd name="connsiteY33" fmla="*/ 450709 h 474404"/>
                    <a:gd name="connsiteX34" fmla="*/ 150963 w 454390"/>
                    <a:gd name="connsiteY34" fmla="*/ 450709 h 474404"/>
                    <a:gd name="connsiteX35" fmla="*/ 75101 w 454390"/>
                    <a:gd name="connsiteY35" fmla="*/ 430132 h 474404"/>
                    <a:gd name="connsiteX36" fmla="*/ 63722 w 454390"/>
                    <a:gd name="connsiteY36" fmla="*/ 413727 h 474404"/>
                    <a:gd name="connsiteX37" fmla="*/ 33283 w 454390"/>
                    <a:gd name="connsiteY37" fmla="*/ 188134 h 474404"/>
                    <a:gd name="connsiteX38" fmla="*/ 22283 w 454390"/>
                    <a:gd name="connsiteY38" fmla="*/ 106583 h 474404"/>
                    <a:gd name="connsiteX39" fmla="*/ 91506 w 454390"/>
                    <a:gd name="connsiteY39" fmla="*/ 130859 h 474404"/>
                    <a:gd name="connsiteX40" fmla="*/ 170307 w 454390"/>
                    <a:gd name="connsiteY40" fmla="*/ 141195 h 474404"/>
                    <a:gd name="connsiteX41" fmla="*/ 325728 w 454390"/>
                    <a:gd name="connsiteY41" fmla="*/ 132566 h 474404"/>
                    <a:gd name="connsiteX42" fmla="*/ 403581 w 454390"/>
                    <a:gd name="connsiteY42" fmla="*/ 106583 h 474404"/>
                    <a:gd name="connsiteX43" fmla="*/ 383478 w 454390"/>
                    <a:gd name="connsiteY43" fmla="*/ 255461 h 474404"/>
                    <a:gd name="connsiteX44" fmla="*/ 242945 w 454390"/>
                    <a:gd name="connsiteY44" fmla="*/ 198565 h 474404"/>
                    <a:gd name="connsiteX45" fmla="*/ 237160 w 454390"/>
                    <a:gd name="connsiteY45" fmla="*/ 195815 h 474404"/>
                    <a:gd name="connsiteX46" fmla="*/ 234031 w 454390"/>
                    <a:gd name="connsiteY46" fmla="*/ 191927 h 474404"/>
                    <a:gd name="connsiteX47" fmla="*/ 226065 w 454390"/>
                    <a:gd name="connsiteY47" fmla="*/ 177988 h 474404"/>
                    <a:gd name="connsiteX48" fmla="*/ 196074 w 454390"/>
                    <a:gd name="connsiteY48" fmla="*/ 181303 h 474404"/>
                    <a:gd name="connsiteX49" fmla="*/ 199390 w 454390"/>
                    <a:gd name="connsiteY49" fmla="*/ 211294 h 474404"/>
                    <a:gd name="connsiteX50" fmla="*/ 214307 w 454390"/>
                    <a:gd name="connsiteY50" fmla="*/ 215918 h 474404"/>
                    <a:gd name="connsiteX51" fmla="*/ 223790 w 454390"/>
                    <a:gd name="connsiteY51" fmla="*/ 213074 h 474404"/>
                    <a:gd name="connsiteX52" fmla="*/ 231376 w 454390"/>
                    <a:gd name="connsiteY52" fmla="*/ 213927 h 474404"/>
                    <a:gd name="connsiteX53" fmla="*/ 373616 w 454390"/>
                    <a:gd name="connsiteY53" fmla="*/ 272340 h 474404"/>
                    <a:gd name="connsiteX54" fmla="*/ 380823 w 454390"/>
                    <a:gd name="connsiteY54" fmla="*/ 278409 h 474404"/>
                    <a:gd name="connsiteX55" fmla="*/ 379021 w 454390"/>
                    <a:gd name="connsiteY55" fmla="*/ 292159 h 474404"/>
                    <a:gd name="connsiteX56" fmla="*/ 372952 w 454390"/>
                    <a:gd name="connsiteY56" fmla="*/ 337391 h 474404"/>
                    <a:gd name="connsiteX57" fmla="*/ 215634 w 454390"/>
                    <a:gd name="connsiteY57" fmla="*/ 194203 h 474404"/>
                    <a:gd name="connsiteX58" fmla="*/ 211083 w 454390"/>
                    <a:gd name="connsiteY58" fmla="*/ 194867 h 474404"/>
                    <a:gd name="connsiteX59" fmla="*/ 215634 w 454390"/>
                    <a:gd name="connsiteY59" fmla="*/ 194203 h 474404"/>
                    <a:gd name="connsiteX60" fmla="*/ 402443 w 454390"/>
                    <a:gd name="connsiteY60" fmla="*/ 260582 h 474404"/>
                    <a:gd name="connsiteX61" fmla="*/ 405288 w 454390"/>
                    <a:gd name="connsiteY61" fmla="*/ 239625 h 474404"/>
                    <a:gd name="connsiteX62" fmla="*/ 435158 w 454390"/>
                    <a:gd name="connsiteY62" fmla="*/ 263996 h 474404"/>
                    <a:gd name="connsiteX63" fmla="*/ 402443 w 454390"/>
                    <a:gd name="connsiteY63" fmla="*/ 260582 h 47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4390" h="474404">
                      <a:moveTo>
                        <a:pt x="453934" y="261151"/>
                      </a:moveTo>
                      <a:cubicBezTo>
                        <a:pt x="451184" y="246263"/>
                        <a:pt x="434305" y="235737"/>
                        <a:pt x="422736" y="228246"/>
                      </a:cubicBezTo>
                      <a:cubicBezTo>
                        <a:pt x="419038" y="225875"/>
                        <a:pt x="408891" y="222082"/>
                        <a:pt x="408038" y="218763"/>
                      </a:cubicBezTo>
                      <a:cubicBezTo>
                        <a:pt x="407979" y="216389"/>
                        <a:pt x="408300" y="214020"/>
                        <a:pt x="408986" y="211746"/>
                      </a:cubicBezTo>
                      <a:lnTo>
                        <a:pt x="418469" y="143566"/>
                      </a:lnTo>
                      <a:cubicBezTo>
                        <a:pt x="421219" y="123557"/>
                        <a:pt x="423874" y="103549"/>
                        <a:pt x="426624" y="83540"/>
                      </a:cubicBezTo>
                      <a:cubicBezTo>
                        <a:pt x="429089" y="65144"/>
                        <a:pt x="420270" y="52817"/>
                        <a:pt x="405288" y="42480"/>
                      </a:cubicBezTo>
                      <a:cubicBezTo>
                        <a:pt x="374754" y="21334"/>
                        <a:pt x="334926" y="12800"/>
                        <a:pt x="298987" y="6920"/>
                      </a:cubicBezTo>
                      <a:cubicBezTo>
                        <a:pt x="253916" y="-438"/>
                        <a:pt x="208082" y="-1936"/>
                        <a:pt x="162626" y="2464"/>
                      </a:cubicBezTo>
                      <a:cubicBezTo>
                        <a:pt x="121743" y="5463"/>
                        <a:pt x="81617" y="15071"/>
                        <a:pt x="43809" y="30912"/>
                      </a:cubicBezTo>
                      <a:cubicBezTo>
                        <a:pt x="23516" y="40394"/>
                        <a:pt x="-3036" y="55187"/>
                        <a:pt x="283" y="81075"/>
                      </a:cubicBezTo>
                      <a:cubicBezTo>
                        <a:pt x="9766" y="158074"/>
                        <a:pt x="20955" y="234884"/>
                        <a:pt x="31291" y="311788"/>
                      </a:cubicBezTo>
                      <a:cubicBezTo>
                        <a:pt x="36033" y="346969"/>
                        <a:pt x="40774" y="382150"/>
                        <a:pt x="45515" y="417330"/>
                      </a:cubicBezTo>
                      <a:cubicBezTo>
                        <a:pt x="47073" y="431275"/>
                        <a:pt x="55972" y="443321"/>
                        <a:pt x="68843" y="448908"/>
                      </a:cubicBezTo>
                      <a:cubicBezTo>
                        <a:pt x="98239" y="464838"/>
                        <a:pt x="134653" y="469390"/>
                        <a:pt x="167463" y="472425"/>
                      </a:cubicBezTo>
                      <a:cubicBezTo>
                        <a:pt x="211082" y="476365"/>
                        <a:pt x="255033" y="474419"/>
                        <a:pt x="298134" y="466640"/>
                      </a:cubicBezTo>
                      <a:cubicBezTo>
                        <a:pt x="325444" y="461614"/>
                        <a:pt x="376271" y="453364"/>
                        <a:pt x="380633" y="419227"/>
                      </a:cubicBezTo>
                      <a:cubicBezTo>
                        <a:pt x="386038" y="376934"/>
                        <a:pt x="392012" y="334641"/>
                        <a:pt x="397702" y="292444"/>
                      </a:cubicBezTo>
                      <a:lnTo>
                        <a:pt x="399788" y="279547"/>
                      </a:lnTo>
                      <a:cubicBezTo>
                        <a:pt x="415245" y="283245"/>
                        <a:pt x="459339" y="291116"/>
                        <a:pt x="453934" y="261151"/>
                      </a:cubicBezTo>
                      <a:close/>
                      <a:moveTo>
                        <a:pt x="213264" y="18774"/>
                      </a:moveTo>
                      <a:cubicBezTo>
                        <a:pt x="270160" y="18774"/>
                        <a:pt x="335306" y="25222"/>
                        <a:pt x="386322" y="53291"/>
                      </a:cubicBezTo>
                      <a:cubicBezTo>
                        <a:pt x="394193" y="57653"/>
                        <a:pt x="412495" y="67420"/>
                        <a:pt x="406995" y="78989"/>
                      </a:cubicBezTo>
                      <a:cubicBezTo>
                        <a:pt x="401495" y="90558"/>
                        <a:pt x="384426" y="96342"/>
                        <a:pt x="373995" y="100514"/>
                      </a:cubicBezTo>
                      <a:cubicBezTo>
                        <a:pt x="359100" y="106016"/>
                        <a:pt x="343783" y="110298"/>
                        <a:pt x="328194" y="113316"/>
                      </a:cubicBezTo>
                      <a:cubicBezTo>
                        <a:pt x="260504" y="126725"/>
                        <a:pt x="190988" y="128169"/>
                        <a:pt x="122799" y="117583"/>
                      </a:cubicBezTo>
                      <a:cubicBezTo>
                        <a:pt x="92009" y="114408"/>
                        <a:pt x="62058" y="105635"/>
                        <a:pt x="34421" y="91696"/>
                      </a:cubicBezTo>
                      <a:cubicBezTo>
                        <a:pt x="27593" y="87808"/>
                        <a:pt x="16309" y="80790"/>
                        <a:pt x="19438" y="71497"/>
                      </a:cubicBezTo>
                      <a:cubicBezTo>
                        <a:pt x="21917" y="66504"/>
                        <a:pt x="25808" y="62350"/>
                        <a:pt x="30628" y="59549"/>
                      </a:cubicBezTo>
                      <a:cubicBezTo>
                        <a:pt x="51456" y="46155"/>
                        <a:pt x="74617" y="36794"/>
                        <a:pt x="98903" y="31955"/>
                      </a:cubicBezTo>
                      <a:cubicBezTo>
                        <a:pt x="136352" y="22965"/>
                        <a:pt x="174751" y="18539"/>
                        <a:pt x="213264" y="18774"/>
                      </a:cubicBezTo>
                      <a:close/>
                      <a:moveTo>
                        <a:pt x="361952" y="418468"/>
                      </a:moveTo>
                      <a:cubicBezTo>
                        <a:pt x="360530" y="429563"/>
                        <a:pt x="342228" y="435063"/>
                        <a:pt x="333504" y="438192"/>
                      </a:cubicBezTo>
                      <a:cubicBezTo>
                        <a:pt x="315392" y="444251"/>
                        <a:pt x="296709" y="448445"/>
                        <a:pt x="277746" y="450709"/>
                      </a:cubicBezTo>
                      <a:cubicBezTo>
                        <a:pt x="235670" y="456304"/>
                        <a:pt x="193039" y="456304"/>
                        <a:pt x="150963" y="450709"/>
                      </a:cubicBezTo>
                      <a:cubicBezTo>
                        <a:pt x="124609" y="448665"/>
                        <a:pt x="98875" y="441684"/>
                        <a:pt x="75101" y="430132"/>
                      </a:cubicBezTo>
                      <a:cubicBezTo>
                        <a:pt x="68504" y="427264"/>
                        <a:pt x="64097" y="420911"/>
                        <a:pt x="63722" y="413727"/>
                      </a:cubicBezTo>
                      <a:cubicBezTo>
                        <a:pt x="54239" y="338529"/>
                        <a:pt x="43429" y="263332"/>
                        <a:pt x="33283" y="188134"/>
                      </a:cubicBezTo>
                      <a:lnTo>
                        <a:pt x="22283" y="106583"/>
                      </a:lnTo>
                      <a:cubicBezTo>
                        <a:pt x="43841" y="118482"/>
                        <a:pt x="67239" y="126688"/>
                        <a:pt x="91506" y="130859"/>
                      </a:cubicBezTo>
                      <a:cubicBezTo>
                        <a:pt x="117498" y="136149"/>
                        <a:pt x="143830" y="139602"/>
                        <a:pt x="170307" y="141195"/>
                      </a:cubicBezTo>
                      <a:cubicBezTo>
                        <a:pt x="222271" y="144919"/>
                        <a:pt x="274497" y="142019"/>
                        <a:pt x="325728" y="132566"/>
                      </a:cubicBezTo>
                      <a:cubicBezTo>
                        <a:pt x="353026" y="128640"/>
                        <a:pt x="379396" y="119839"/>
                        <a:pt x="403581" y="106583"/>
                      </a:cubicBezTo>
                      <a:lnTo>
                        <a:pt x="383478" y="255461"/>
                      </a:lnTo>
                      <a:cubicBezTo>
                        <a:pt x="335425" y="239630"/>
                        <a:pt x="288477" y="220623"/>
                        <a:pt x="242945" y="198565"/>
                      </a:cubicBezTo>
                      <a:cubicBezTo>
                        <a:pt x="240947" y="197803"/>
                        <a:pt x="239013" y="196883"/>
                        <a:pt x="237160" y="195815"/>
                      </a:cubicBezTo>
                      <a:cubicBezTo>
                        <a:pt x="234600" y="193919"/>
                        <a:pt x="235264" y="194867"/>
                        <a:pt x="234031" y="191927"/>
                      </a:cubicBezTo>
                      <a:cubicBezTo>
                        <a:pt x="231660" y="186522"/>
                        <a:pt x="231091" y="182445"/>
                        <a:pt x="226065" y="177988"/>
                      </a:cubicBezTo>
                      <a:cubicBezTo>
                        <a:pt x="216868" y="170622"/>
                        <a:pt x="203441" y="172106"/>
                        <a:pt x="196074" y="181303"/>
                      </a:cubicBezTo>
                      <a:cubicBezTo>
                        <a:pt x="188708" y="190501"/>
                        <a:pt x="190193" y="203928"/>
                        <a:pt x="199390" y="211294"/>
                      </a:cubicBezTo>
                      <a:cubicBezTo>
                        <a:pt x="203599" y="214665"/>
                        <a:pt x="208929" y="216318"/>
                        <a:pt x="214307" y="215918"/>
                      </a:cubicBezTo>
                      <a:cubicBezTo>
                        <a:pt x="217576" y="215376"/>
                        <a:pt x="220762" y="214420"/>
                        <a:pt x="223790" y="213074"/>
                      </a:cubicBezTo>
                      <a:cubicBezTo>
                        <a:pt x="227488" y="211936"/>
                        <a:pt x="227488" y="212125"/>
                        <a:pt x="231376" y="213927"/>
                      </a:cubicBezTo>
                      <a:cubicBezTo>
                        <a:pt x="277493" y="236415"/>
                        <a:pt x="325004" y="255926"/>
                        <a:pt x="373616" y="272340"/>
                      </a:cubicBezTo>
                      <a:cubicBezTo>
                        <a:pt x="380917" y="274711"/>
                        <a:pt x="380823" y="272340"/>
                        <a:pt x="380823" y="278409"/>
                      </a:cubicBezTo>
                      <a:cubicBezTo>
                        <a:pt x="380515" y="283026"/>
                        <a:pt x="379913" y="287619"/>
                        <a:pt x="379021" y="292159"/>
                      </a:cubicBezTo>
                      <a:lnTo>
                        <a:pt x="372952" y="337391"/>
                      </a:lnTo>
                      <a:close/>
                      <a:moveTo>
                        <a:pt x="215634" y="194203"/>
                      </a:moveTo>
                      <a:cubicBezTo>
                        <a:pt x="215634" y="196763"/>
                        <a:pt x="212031" y="196479"/>
                        <a:pt x="211083" y="194867"/>
                      </a:cubicBezTo>
                      <a:cubicBezTo>
                        <a:pt x="210135" y="193255"/>
                        <a:pt x="215634" y="190600"/>
                        <a:pt x="215634" y="194203"/>
                      </a:cubicBezTo>
                      <a:close/>
                      <a:moveTo>
                        <a:pt x="402443" y="260582"/>
                      </a:moveTo>
                      <a:lnTo>
                        <a:pt x="405288" y="239625"/>
                      </a:lnTo>
                      <a:cubicBezTo>
                        <a:pt x="414770" y="245030"/>
                        <a:pt x="430891" y="253185"/>
                        <a:pt x="435158" y="263996"/>
                      </a:cubicBezTo>
                      <a:cubicBezTo>
                        <a:pt x="425865" y="267789"/>
                        <a:pt x="411167" y="262763"/>
                        <a:pt x="402443" y="260582"/>
                      </a:cubicBezTo>
                      <a:close/>
                    </a:path>
                  </a:pathLst>
                </a:custGeom>
                <a:solidFill>
                  <a:srgbClr val="232F3E"/>
                </a:solidFill>
                <a:ln w="9398" cap="flat">
                  <a:noFill/>
                  <a:prstDash val="solid"/>
                  <a:miter/>
                </a:ln>
              </p:spPr>
              <p:txBody>
                <a:bodyPr rtlCol="0" anchor="ctr"/>
                <a:lstStyle/>
                <a:p>
                  <a:endParaRPr lang="ru-RU"/>
                </a:p>
              </p:txBody>
            </p:sp>
          </p:grpSp>
        </p:grpSp>
        <p:pic>
          <p:nvPicPr>
            <p:cNvPr id="118" name="Graphic 18">
              <a:extLst>
                <a:ext uri="{FF2B5EF4-FFF2-40B4-BE49-F238E27FC236}">
                  <a16:creationId xmlns:a16="http://schemas.microsoft.com/office/drawing/2014/main" id="{F147CEC5-718C-4577-943C-154083F9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75128" y="4305988"/>
              <a:ext cx="1008877" cy="264068"/>
            </a:xfrm>
            <a:prstGeom prst="rect">
              <a:avLst/>
            </a:prstGeom>
          </p:spPr>
        </p:pic>
        <p:pic>
          <p:nvPicPr>
            <p:cNvPr id="120" name="Graphic 17">
              <a:extLst>
                <a:ext uri="{FF2B5EF4-FFF2-40B4-BE49-F238E27FC236}">
                  <a16:creationId xmlns:a16="http://schemas.microsoft.com/office/drawing/2014/main" id="{67A34B21-4626-458F-BEA8-F6A82EDC0AA9}"/>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969473" y="3681485"/>
              <a:ext cx="1519913" cy="264880"/>
            </a:xfrm>
            <a:prstGeom prst="rect">
              <a:avLst/>
            </a:prstGeom>
          </p:spPr>
        </p:pic>
        <p:pic>
          <p:nvPicPr>
            <p:cNvPr id="19" name="Picture 18" descr="A picture containing fireworks, clock&#10;&#10;Description automatically generated">
              <a:extLst>
                <a:ext uri="{FF2B5EF4-FFF2-40B4-BE49-F238E27FC236}">
                  <a16:creationId xmlns:a16="http://schemas.microsoft.com/office/drawing/2014/main" id="{925FB12F-C5B5-49B2-BA3D-3BCE5381CFE3}"/>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3084249" y="4286653"/>
              <a:ext cx="912588" cy="395454"/>
            </a:xfrm>
            <a:prstGeom prst="rect">
              <a:avLst/>
            </a:prstGeom>
          </p:spPr>
        </p:pic>
        <p:pic>
          <p:nvPicPr>
            <p:cNvPr id="21" name="Picture 20" descr="A close up of a logo&#10;&#10;Description automatically generated">
              <a:extLst>
                <a:ext uri="{FF2B5EF4-FFF2-40B4-BE49-F238E27FC236}">
                  <a16:creationId xmlns:a16="http://schemas.microsoft.com/office/drawing/2014/main" id="{C5381C94-37EA-4B07-8328-5A2E7AA3FDEB}"/>
                </a:ext>
              </a:extLst>
            </p:cNvPr>
            <p:cNvPicPr>
              <a:picLocks noChangeAspect="1"/>
            </p:cNvPicPr>
            <p:nvPr/>
          </p:nvPicPr>
          <p:blipFill>
            <a:blip r:embed="rId15">
              <a:duotone>
                <a:schemeClr val="bg2">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Lst>
            </a:blip>
            <a:stretch>
              <a:fillRect/>
            </a:stretch>
          </p:blipFill>
          <p:spPr>
            <a:xfrm>
              <a:off x="1810221" y="3295045"/>
              <a:ext cx="2058544" cy="1029272"/>
            </a:xfrm>
            <a:prstGeom prst="rect">
              <a:avLst/>
            </a:prstGeom>
          </p:spPr>
        </p:pic>
      </p:grpSp>
      <p:grpSp>
        <p:nvGrpSpPr>
          <p:cNvPr id="27" name="Group 26">
            <a:extLst>
              <a:ext uri="{FF2B5EF4-FFF2-40B4-BE49-F238E27FC236}">
                <a16:creationId xmlns:a16="http://schemas.microsoft.com/office/drawing/2014/main" id="{7242D19D-D7B7-4A72-BF3C-261695D8BBCD}"/>
              </a:ext>
            </a:extLst>
          </p:cNvPr>
          <p:cNvGrpSpPr/>
          <p:nvPr/>
        </p:nvGrpSpPr>
        <p:grpSpPr>
          <a:xfrm>
            <a:off x="7686696" y="2199270"/>
            <a:ext cx="1298108" cy="1540146"/>
            <a:chOff x="7686696" y="2021664"/>
            <a:chExt cx="1298108" cy="1540146"/>
          </a:xfrm>
        </p:grpSpPr>
        <p:sp>
          <p:nvSpPr>
            <p:cNvPr id="738" name="Google Shape;738;p9"/>
            <p:cNvSpPr/>
            <p:nvPr/>
          </p:nvSpPr>
          <p:spPr>
            <a:xfrm>
              <a:off x="7686696" y="2869333"/>
              <a:ext cx="1298108" cy="692477"/>
            </a:xfrm>
            <a:prstGeom prst="rect">
              <a:avLst/>
            </a:prstGeom>
            <a:noFill/>
            <a:ln>
              <a:noFill/>
            </a:ln>
          </p:spPr>
          <p:txBody>
            <a:bodyPr spcFirstLastPara="1" wrap="square" lIns="45713" tIns="22850" rIns="45713" bIns="22850" anchor="t" anchorCtr="0">
              <a:spAutoFit/>
            </a:bodyPr>
            <a:lstStyle/>
            <a:p>
              <a:pPr algn="ct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Data Management Platform</a:t>
              </a:r>
              <a:endParaRPr sz="3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29" name="Picture 128" descr="A picture containing drawing, plate&#10;&#10;Description automatically generated">
              <a:extLst>
                <a:ext uri="{FF2B5EF4-FFF2-40B4-BE49-F238E27FC236}">
                  <a16:creationId xmlns:a16="http://schemas.microsoft.com/office/drawing/2014/main" id="{EFFB2A75-3C3B-4C7A-8219-9E5BC7D04854}"/>
                </a:ext>
              </a:extLst>
            </p:cNvPr>
            <p:cNvPicPr>
              <a:picLocks noChangeAspect="1"/>
            </p:cNvPicPr>
            <p:nvPr/>
          </p:nvPicPr>
          <p:blipFill>
            <a:blip r:embed="rId17"/>
            <a:stretch>
              <a:fillRect/>
            </a:stretch>
          </p:blipFill>
          <p:spPr>
            <a:xfrm>
              <a:off x="7808693" y="2021664"/>
              <a:ext cx="1054114" cy="601590"/>
            </a:xfrm>
            <a:prstGeom prst="rect">
              <a:avLst/>
            </a:prstGeom>
          </p:spPr>
        </p:pic>
      </p:grpSp>
      <p:grpSp>
        <p:nvGrpSpPr>
          <p:cNvPr id="28" name="Group 27">
            <a:extLst>
              <a:ext uri="{FF2B5EF4-FFF2-40B4-BE49-F238E27FC236}">
                <a16:creationId xmlns:a16="http://schemas.microsoft.com/office/drawing/2014/main" id="{A9A6B934-B148-4208-AB9C-F9677AFC25EC}"/>
              </a:ext>
            </a:extLst>
          </p:cNvPr>
          <p:cNvGrpSpPr/>
          <p:nvPr/>
        </p:nvGrpSpPr>
        <p:grpSpPr>
          <a:xfrm>
            <a:off x="313167" y="771553"/>
            <a:ext cx="7064830" cy="920528"/>
            <a:chOff x="313167" y="593947"/>
            <a:chExt cx="7064830" cy="920528"/>
          </a:xfrm>
        </p:grpSpPr>
        <p:sp>
          <p:nvSpPr>
            <p:cNvPr id="722" name="Google Shape;722;p9"/>
            <p:cNvSpPr txBox="1"/>
            <p:nvPr/>
          </p:nvSpPr>
          <p:spPr>
            <a:xfrm flipH="1">
              <a:off x="313167" y="746676"/>
              <a:ext cx="2583273" cy="292368"/>
            </a:xfrm>
            <a:prstGeom prst="rect">
              <a:avLst/>
            </a:prstGeom>
            <a:noFill/>
            <a:ln>
              <a:noFill/>
            </a:ln>
          </p:spPr>
          <p:txBody>
            <a:bodyPr spcFirstLastPara="1" wrap="square" lIns="45713" tIns="22850" rIns="45713" bIns="22850" anchor="t" anchorCtr="0">
              <a:spAutoFit/>
            </a:bodyPr>
            <a:lstStyle/>
            <a:p>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Data Services</a:t>
              </a:r>
              <a:endParaRPr sz="300" dirty="0">
                <a:solidFill>
                  <a:srgbClr val="00E296"/>
                </a:solidFill>
                <a:latin typeface="Tahoma" panose="020B0604030504040204" pitchFamily="34" charset="0"/>
                <a:ea typeface="Tahoma" panose="020B0604030504040204" pitchFamily="34" charset="0"/>
                <a:cs typeface="Tahoma" panose="020B0604030504040204" pitchFamily="34" charset="0"/>
              </a:endParaRPr>
            </a:p>
          </p:txBody>
        </p:sp>
        <p:pic>
          <p:nvPicPr>
            <p:cNvPr id="727" name="Google Shape;727;p9"/>
            <p:cNvPicPr preferRelativeResize="0"/>
            <p:nvPr/>
          </p:nvPicPr>
          <p:blipFill rotWithShape="1">
            <a:blip r:embed="rId18">
              <a:alphaModFix/>
              <a:biLevel thresh="25000"/>
              <a:extLst>
                <a:ext uri="{BEBA8EAE-BF5A-486C-A8C5-ECC9F3942E4B}">
                  <a14:imgProps xmlns:a14="http://schemas.microsoft.com/office/drawing/2010/main">
                    <a14:imgLayer r:embed="rId19">
                      <a14:imgEffect>
                        <a14:brightnessContrast bright="66000"/>
                      </a14:imgEffect>
                    </a14:imgLayer>
                  </a14:imgProps>
                </a:ext>
              </a:extLst>
            </a:blip>
            <a:srcRect/>
            <a:stretch/>
          </p:blipFill>
          <p:spPr>
            <a:xfrm>
              <a:off x="4028914" y="738687"/>
              <a:ext cx="780102" cy="530791"/>
            </a:xfrm>
            <a:prstGeom prst="rect">
              <a:avLst/>
            </a:prstGeom>
            <a:noFill/>
            <a:ln>
              <a:noFill/>
            </a:ln>
          </p:spPr>
        </p:pic>
        <p:grpSp>
          <p:nvGrpSpPr>
            <p:cNvPr id="5" name="Group 4">
              <a:extLst>
                <a:ext uri="{FF2B5EF4-FFF2-40B4-BE49-F238E27FC236}">
                  <a16:creationId xmlns:a16="http://schemas.microsoft.com/office/drawing/2014/main" id="{F0A6AA07-67D4-49EF-A79C-D15BDE46B4C2}"/>
                </a:ext>
              </a:extLst>
            </p:cNvPr>
            <p:cNvGrpSpPr/>
            <p:nvPr/>
          </p:nvGrpSpPr>
          <p:grpSpPr>
            <a:xfrm>
              <a:off x="6312113" y="678285"/>
              <a:ext cx="1065884" cy="639067"/>
              <a:chOff x="6035794" y="756199"/>
              <a:chExt cx="1065884" cy="639067"/>
            </a:xfrm>
          </p:grpSpPr>
          <p:pic>
            <p:nvPicPr>
              <p:cNvPr id="731" name="Google Shape;731;p9"/>
              <p:cNvPicPr preferRelativeResize="0"/>
              <p:nvPr/>
            </p:nvPicPr>
            <p:blipFill rotWithShape="1">
              <a:blip r:embed="rId20"/>
              <a:srcRect/>
              <a:stretch/>
            </p:blipFill>
            <p:spPr>
              <a:xfrm>
                <a:off x="6365179" y="756199"/>
                <a:ext cx="407115" cy="407115"/>
              </a:xfrm>
              <a:prstGeom prst="rect">
                <a:avLst/>
              </a:prstGeom>
              <a:noFill/>
              <a:ln>
                <a:noFill/>
              </a:ln>
            </p:spPr>
          </p:pic>
          <p:sp>
            <p:nvSpPr>
              <p:cNvPr id="732" name="Google Shape;732;p9"/>
              <p:cNvSpPr/>
              <p:nvPr/>
            </p:nvSpPr>
            <p:spPr>
              <a:xfrm>
                <a:off x="6035794" y="1210620"/>
                <a:ext cx="1065884" cy="184646"/>
              </a:xfrm>
              <a:prstGeom prst="rect">
                <a:avLst/>
              </a:prstGeom>
              <a:noFill/>
              <a:ln>
                <a:noFill/>
              </a:ln>
            </p:spPr>
            <p:txBody>
              <a:bodyPr spcFirstLastPara="1" wrap="square" lIns="45713" tIns="22850" rIns="45713" bIns="22850" anchor="t" anchorCtr="0">
                <a:spAutoFit/>
              </a:bodyPr>
              <a:lstStyle/>
              <a:p>
                <a:pPr algn="ct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Condensed"/>
                  </a:rPr>
                  <a:t>Amazon RDS</a:t>
                </a:r>
                <a:endParaRPr sz="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 name="Group 2">
              <a:extLst>
                <a:ext uri="{FF2B5EF4-FFF2-40B4-BE49-F238E27FC236}">
                  <a16:creationId xmlns:a16="http://schemas.microsoft.com/office/drawing/2014/main" id="{9B2DFBA8-D0C9-4127-8059-2E3FBBB876E5}"/>
                </a:ext>
              </a:extLst>
            </p:cNvPr>
            <p:cNvGrpSpPr/>
            <p:nvPr/>
          </p:nvGrpSpPr>
          <p:grpSpPr>
            <a:xfrm>
              <a:off x="1988366" y="593947"/>
              <a:ext cx="627498" cy="713792"/>
              <a:chOff x="2231353" y="714739"/>
              <a:chExt cx="627498" cy="713792"/>
            </a:xfrm>
          </p:grpSpPr>
          <p:pic>
            <p:nvPicPr>
              <p:cNvPr id="725" name="Google Shape;725;p9"/>
              <p:cNvPicPr preferRelativeResize="0"/>
              <p:nvPr/>
            </p:nvPicPr>
            <p:blipFill rotWithShape="1">
              <a:blip r:embed="rId21">
                <a:alphaModFix/>
                <a:duotone>
                  <a:schemeClr val="bg2">
                    <a:shade val="45000"/>
                    <a:satMod val="135000"/>
                  </a:schemeClr>
                  <a:prstClr val="white"/>
                </a:duotone>
                <a:extLst>
                  <a:ext uri="{BEBA8EAE-BF5A-486C-A8C5-ECC9F3942E4B}">
                    <a14:imgProps xmlns:a14="http://schemas.microsoft.com/office/drawing/2010/main">
                      <a14:imgLayer r:embed="rId22">
                        <a14:imgEffect>
                          <a14:brightnessContrast bright="100000" contrast="55000"/>
                        </a14:imgEffect>
                      </a14:imgLayer>
                    </a14:imgProps>
                  </a:ext>
                </a:extLst>
              </a:blip>
              <a:srcRect t="78495"/>
              <a:stretch/>
            </p:blipFill>
            <p:spPr>
              <a:xfrm>
                <a:off x="2231353" y="1293585"/>
                <a:ext cx="627498" cy="134946"/>
              </a:xfrm>
              <a:prstGeom prst="rect">
                <a:avLst/>
              </a:prstGeom>
              <a:noFill/>
              <a:ln>
                <a:noFill/>
              </a:ln>
            </p:spPr>
          </p:pic>
          <p:pic>
            <p:nvPicPr>
              <p:cNvPr id="90" name="Graphic 89">
                <a:extLst>
                  <a:ext uri="{FF2B5EF4-FFF2-40B4-BE49-F238E27FC236}">
                    <a16:creationId xmlns:a16="http://schemas.microsoft.com/office/drawing/2014/main" id="{1A794904-3ED9-429E-81F1-3E342DCDDF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1912" y="714739"/>
                <a:ext cx="527228" cy="596373"/>
              </a:xfrm>
              <a:prstGeom prst="rect">
                <a:avLst/>
              </a:prstGeom>
            </p:spPr>
          </p:pic>
        </p:grpSp>
        <p:pic>
          <p:nvPicPr>
            <p:cNvPr id="91" name="Picture 90" descr="A picture containing drawing&#10;&#10;Description automatically generated">
              <a:extLst>
                <a:ext uri="{FF2B5EF4-FFF2-40B4-BE49-F238E27FC236}">
                  <a16:creationId xmlns:a16="http://schemas.microsoft.com/office/drawing/2014/main" id="{DAC6A020-131B-4198-9E02-87BD06657DDF}"/>
                </a:ext>
              </a:extLst>
            </p:cNvPr>
            <p:cNvPicPr>
              <a:picLocks noChangeAspect="1"/>
            </p:cNvPicPr>
            <p:nvPr/>
          </p:nvPicPr>
          <p:blipFill>
            <a:blip r:embed="rId25"/>
            <a:stretch>
              <a:fillRect/>
            </a:stretch>
          </p:blipFill>
          <p:spPr>
            <a:xfrm>
              <a:off x="2969814" y="606172"/>
              <a:ext cx="673006" cy="788704"/>
            </a:xfrm>
            <a:prstGeom prst="rect">
              <a:avLst/>
            </a:prstGeom>
          </p:spPr>
        </p:pic>
        <p:grpSp>
          <p:nvGrpSpPr>
            <p:cNvPr id="4" name="Group 3">
              <a:extLst>
                <a:ext uri="{FF2B5EF4-FFF2-40B4-BE49-F238E27FC236}">
                  <a16:creationId xmlns:a16="http://schemas.microsoft.com/office/drawing/2014/main" id="{7A681700-2115-4A2C-B4EF-23E247DC723D}"/>
                </a:ext>
              </a:extLst>
            </p:cNvPr>
            <p:cNvGrpSpPr/>
            <p:nvPr/>
          </p:nvGrpSpPr>
          <p:grpSpPr>
            <a:xfrm>
              <a:off x="5343588" y="736092"/>
              <a:ext cx="756002" cy="504720"/>
              <a:chOff x="5202969" y="887301"/>
              <a:chExt cx="520861" cy="347736"/>
            </a:xfrm>
          </p:grpSpPr>
          <p:pic>
            <p:nvPicPr>
              <p:cNvPr id="728" name="Google Shape;728;p9"/>
              <p:cNvPicPr preferRelativeResize="0"/>
              <p:nvPr/>
            </p:nvPicPr>
            <p:blipFill rotWithShape="1">
              <a:blip r:embed="rId26"/>
              <a:srcRect/>
              <a:stretch/>
            </p:blipFill>
            <p:spPr>
              <a:xfrm>
                <a:off x="5202969" y="887301"/>
                <a:ext cx="520358" cy="346905"/>
              </a:xfrm>
              <a:prstGeom prst="rect">
                <a:avLst/>
              </a:prstGeom>
              <a:noFill/>
              <a:ln>
                <a:noFill/>
              </a:ln>
            </p:spPr>
          </p:pic>
          <p:pic>
            <p:nvPicPr>
              <p:cNvPr id="92" name="Google Shape;728;p9">
                <a:extLst>
                  <a:ext uri="{FF2B5EF4-FFF2-40B4-BE49-F238E27FC236}">
                    <a16:creationId xmlns:a16="http://schemas.microsoft.com/office/drawing/2014/main" id="{3309CED8-E1CE-4F77-8F78-7B343931731A}"/>
                  </a:ext>
                </a:extLst>
              </p:cNvPr>
              <p:cNvPicPr preferRelativeResize="0"/>
              <p:nvPr/>
            </p:nvPicPr>
            <p:blipFill rotWithShape="1">
              <a:blip r:embed="rId27">
                <a:alphaModFix/>
                <a:duotone>
                  <a:schemeClr val="bg2">
                    <a:shade val="45000"/>
                    <a:satMod val="135000"/>
                  </a:schemeClr>
                  <a:prstClr val="white"/>
                </a:duotone>
                <a:extLst>
                  <a:ext uri="{BEBA8EAE-BF5A-486C-A8C5-ECC9F3942E4B}">
                    <a14:imgProps xmlns:a14="http://schemas.microsoft.com/office/drawing/2010/main">
                      <a14:imgLayer r:embed="rId28">
                        <a14:imgEffect>
                          <a14:brightnessContrast bright="100000"/>
                        </a14:imgEffect>
                      </a14:imgLayer>
                    </a14:imgProps>
                  </a:ext>
                </a:extLst>
              </a:blip>
              <a:srcRect t="69057"/>
              <a:stretch/>
            </p:blipFill>
            <p:spPr>
              <a:xfrm>
                <a:off x="5203472" y="1127181"/>
                <a:ext cx="520358" cy="107856"/>
              </a:xfrm>
              <a:prstGeom prst="rect">
                <a:avLst/>
              </a:prstGeom>
              <a:noFill/>
              <a:ln>
                <a:noFill/>
              </a:ln>
            </p:spPr>
          </p:pic>
        </p:grpSp>
        <p:sp>
          <p:nvSpPr>
            <p:cNvPr id="24" name="Freeform: Shape 23">
              <a:extLst>
                <a:ext uri="{FF2B5EF4-FFF2-40B4-BE49-F238E27FC236}">
                  <a16:creationId xmlns:a16="http://schemas.microsoft.com/office/drawing/2014/main" id="{6226565C-579D-4A7D-8F2D-6DC02D5D48EB}"/>
                </a:ext>
              </a:extLst>
            </p:cNvPr>
            <p:cNvSpPr/>
            <p:nvPr/>
          </p:nvSpPr>
          <p:spPr bwMode="auto">
            <a:xfrm>
              <a:off x="1884815" y="1514475"/>
              <a:ext cx="5372100" cy="0"/>
            </a:xfrm>
            <a:custGeom>
              <a:avLst/>
              <a:gdLst>
                <a:gd name="connsiteX0" fmla="*/ 0 w 5372100"/>
                <a:gd name="connsiteY0" fmla="*/ 0 h 0"/>
                <a:gd name="connsiteX1" fmla="*/ 5372100 w 5372100"/>
                <a:gd name="connsiteY1" fmla="*/ 0 h 0"/>
              </a:gdLst>
              <a:ahLst/>
              <a:cxnLst>
                <a:cxn ang="0">
                  <a:pos x="connsiteX0" y="connsiteY0"/>
                </a:cxn>
                <a:cxn ang="0">
                  <a:pos x="connsiteX1" y="connsiteY1"/>
                </a:cxn>
              </a:cxnLst>
              <a:rect l="l" t="t" r="r" b="b"/>
              <a:pathLst>
                <a:path w="5372100">
                  <a:moveTo>
                    <a:pt x="0" y="0"/>
                  </a:moveTo>
                  <a:lnTo>
                    <a:pt x="5372100" y="0"/>
                  </a:lnTo>
                </a:path>
              </a:pathLst>
            </a:custGeom>
            <a:noFill/>
            <a:ln w="12700">
              <a:gradFill>
                <a:gsLst>
                  <a:gs pos="69000">
                    <a:srgbClr val="00E296"/>
                  </a:gs>
                  <a:gs pos="100000">
                    <a:srgbClr val="00E296">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grpSp>
      <p:grpSp>
        <p:nvGrpSpPr>
          <p:cNvPr id="30" name="Group 29">
            <a:extLst>
              <a:ext uri="{FF2B5EF4-FFF2-40B4-BE49-F238E27FC236}">
                <a16:creationId xmlns:a16="http://schemas.microsoft.com/office/drawing/2014/main" id="{264E38BF-6BE6-4AD5-9725-FDCBC123CA86}"/>
              </a:ext>
            </a:extLst>
          </p:cNvPr>
          <p:cNvGrpSpPr/>
          <p:nvPr/>
        </p:nvGrpSpPr>
        <p:grpSpPr>
          <a:xfrm>
            <a:off x="313167" y="2760527"/>
            <a:ext cx="6943748" cy="712124"/>
            <a:chOff x="313167" y="2582921"/>
            <a:chExt cx="6943748" cy="712124"/>
          </a:xfrm>
        </p:grpSpPr>
        <p:sp>
          <p:nvSpPr>
            <p:cNvPr id="667" name="Google Shape;667;p9"/>
            <p:cNvSpPr txBox="1"/>
            <p:nvPr/>
          </p:nvSpPr>
          <p:spPr>
            <a:xfrm flipH="1">
              <a:off x="313167" y="2582921"/>
              <a:ext cx="2060659" cy="538589"/>
            </a:xfrm>
            <a:prstGeom prst="rect">
              <a:avLst/>
            </a:prstGeom>
            <a:noFill/>
            <a:ln>
              <a:noFill/>
            </a:ln>
          </p:spPr>
          <p:txBody>
            <a:bodyPr spcFirstLastPara="1" wrap="square" lIns="45713" tIns="22850" rIns="45713" bIns="22850" anchor="t" anchorCtr="0">
              <a:spAutoFit/>
            </a:bodyPr>
            <a:lstStyle/>
            <a:p>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Container</a:t>
              </a:r>
              <a:b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br>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Orchestration</a:t>
              </a:r>
              <a:endParaRPr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pic>
          <p:nvPicPr>
            <p:cNvPr id="98" name="Picture 97" descr="A picture containing drawing&#10;&#10;Description automatically generated">
              <a:extLst>
                <a:ext uri="{FF2B5EF4-FFF2-40B4-BE49-F238E27FC236}">
                  <a16:creationId xmlns:a16="http://schemas.microsoft.com/office/drawing/2014/main" id="{875F8B6D-8F94-4216-91D9-7C386254546B}"/>
                </a:ext>
              </a:extLst>
            </p:cNvPr>
            <p:cNvPicPr>
              <a:picLocks noChangeAspect="1"/>
            </p:cNvPicPr>
            <p:nvPr/>
          </p:nvPicPr>
          <p:blipFill>
            <a:blip r:embed="rId29"/>
            <a:stretch>
              <a:fillRect/>
            </a:stretch>
          </p:blipFill>
          <p:spPr>
            <a:xfrm>
              <a:off x="3663661" y="2703676"/>
              <a:ext cx="2119262" cy="457720"/>
            </a:xfrm>
            <a:prstGeom prst="rect">
              <a:avLst/>
            </a:prstGeom>
          </p:spPr>
        </p:pic>
        <p:sp>
          <p:nvSpPr>
            <p:cNvPr id="132" name="Freeform: Shape 131">
              <a:extLst>
                <a:ext uri="{FF2B5EF4-FFF2-40B4-BE49-F238E27FC236}">
                  <a16:creationId xmlns:a16="http://schemas.microsoft.com/office/drawing/2014/main" id="{317A7AC7-F16F-45B5-A9D0-8FF5E3718793}"/>
                </a:ext>
              </a:extLst>
            </p:cNvPr>
            <p:cNvSpPr/>
            <p:nvPr/>
          </p:nvSpPr>
          <p:spPr bwMode="auto">
            <a:xfrm>
              <a:off x="1884815" y="3295045"/>
              <a:ext cx="5372100" cy="0"/>
            </a:xfrm>
            <a:custGeom>
              <a:avLst/>
              <a:gdLst>
                <a:gd name="connsiteX0" fmla="*/ 0 w 5372100"/>
                <a:gd name="connsiteY0" fmla="*/ 0 h 0"/>
                <a:gd name="connsiteX1" fmla="*/ 5372100 w 5372100"/>
                <a:gd name="connsiteY1" fmla="*/ 0 h 0"/>
              </a:gdLst>
              <a:ahLst/>
              <a:cxnLst>
                <a:cxn ang="0">
                  <a:pos x="connsiteX0" y="connsiteY0"/>
                </a:cxn>
                <a:cxn ang="0">
                  <a:pos x="connsiteX1" y="connsiteY1"/>
                </a:cxn>
              </a:cxnLst>
              <a:rect l="l" t="t" r="r" b="b"/>
              <a:pathLst>
                <a:path w="5372100">
                  <a:moveTo>
                    <a:pt x="0" y="0"/>
                  </a:moveTo>
                  <a:lnTo>
                    <a:pt x="5372100" y="0"/>
                  </a:lnTo>
                </a:path>
              </a:pathLst>
            </a:custGeom>
            <a:noFill/>
            <a:ln w="12700">
              <a:gradFill>
                <a:gsLst>
                  <a:gs pos="69000">
                    <a:srgbClr val="00E296"/>
                  </a:gs>
                  <a:gs pos="100000">
                    <a:srgbClr val="00E296">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grpSp>
      <p:sp>
        <p:nvSpPr>
          <p:cNvPr id="26" name="Rectangle: Rounded Corners 25">
            <a:extLst>
              <a:ext uri="{FF2B5EF4-FFF2-40B4-BE49-F238E27FC236}">
                <a16:creationId xmlns:a16="http://schemas.microsoft.com/office/drawing/2014/main" id="{9E2418B4-5DC1-4AF0-B627-B21A4C04861F}"/>
              </a:ext>
            </a:extLst>
          </p:cNvPr>
          <p:cNvSpPr/>
          <p:nvPr/>
        </p:nvSpPr>
        <p:spPr bwMode="auto">
          <a:xfrm>
            <a:off x="6890515" y="672914"/>
            <a:ext cx="728247" cy="4406884"/>
          </a:xfrm>
          <a:prstGeom prst="roundRect">
            <a:avLst>
              <a:gd name="adj" fmla="val 10233"/>
            </a:avLst>
          </a:prstGeom>
          <a:noFill/>
          <a:ln w="12700">
            <a:gradFill>
              <a:gsLst>
                <a:gs pos="61000">
                  <a:srgbClr val="00E296">
                    <a:alpha val="0"/>
                  </a:srgbClr>
                </a:gs>
                <a:gs pos="18000">
                  <a:srgbClr val="00E296"/>
                </a:gs>
              </a:gsLst>
              <a:lin ang="10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0" name="Group 19">
            <a:extLst>
              <a:ext uri="{FF2B5EF4-FFF2-40B4-BE49-F238E27FC236}">
                <a16:creationId xmlns:a16="http://schemas.microsoft.com/office/drawing/2014/main" id="{B292CDBA-202F-4B9E-B422-E8EA6E61AA6B}"/>
              </a:ext>
            </a:extLst>
          </p:cNvPr>
          <p:cNvGrpSpPr/>
          <p:nvPr/>
        </p:nvGrpSpPr>
        <p:grpSpPr>
          <a:xfrm>
            <a:off x="313167" y="1846594"/>
            <a:ext cx="6943748" cy="913933"/>
            <a:chOff x="313167" y="1668988"/>
            <a:chExt cx="6943748" cy="913933"/>
          </a:xfrm>
        </p:grpSpPr>
        <p:grpSp>
          <p:nvGrpSpPr>
            <p:cNvPr id="744" name="Group 743">
              <a:extLst>
                <a:ext uri="{FF2B5EF4-FFF2-40B4-BE49-F238E27FC236}">
                  <a16:creationId xmlns:a16="http://schemas.microsoft.com/office/drawing/2014/main" id="{496953B6-310F-457C-981D-F35C59152F64}"/>
                </a:ext>
              </a:extLst>
            </p:cNvPr>
            <p:cNvGrpSpPr/>
            <p:nvPr/>
          </p:nvGrpSpPr>
          <p:grpSpPr>
            <a:xfrm>
              <a:off x="313167" y="1668988"/>
              <a:ext cx="6943748" cy="913933"/>
              <a:chOff x="313167" y="1668988"/>
              <a:chExt cx="6943748" cy="913933"/>
            </a:xfrm>
          </p:grpSpPr>
          <p:sp>
            <p:nvSpPr>
              <p:cNvPr id="680" name="Google Shape;680;p9"/>
              <p:cNvSpPr txBox="1"/>
              <p:nvPr/>
            </p:nvSpPr>
            <p:spPr>
              <a:xfrm>
                <a:off x="3604911" y="2299960"/>
                <a:ext cx="286926" cy="100135"/>
              </a:xfrm>
              <a:prstGeom prst="rect">
                <a:avLst/>
              </a:prstGeom>
              <a:noFill/>
              <a:ln>
                <a:noFill/>
              </a:ln>
            </p:spPr>
            <p:txBody>
              <a:bodyPr spcFirstLastPara="1" wrap="square" lIns="45713" tIns="22850" rIns="45713" bIns="22850" anchor="t" anchorCtr="0">
                <a:spAutoFit/>
              </a:bodyPr>
              <a:lstStyle/>
              <a:p>
                <a:pPr algn="ctr"/>
                <a:r>
                  <a:rPr lang="en-US" sz="351" dirty="0">
                    <a:solidFill>
                      <a:schemeClr val="bg1"/>
                    </a:solidFill>
                    <a:latin typeface="Tahoma" panose="020B0604030504040204" pitchFamily="34" charset="0"/>
                    <a:ea typeface="Tahoma" panose="020B0604030504040204" pitchFamily="34" charset="0"/>
                    <a:cs typeface="Tahoma" panose="020B0604030504040204" pitchFamily="34" charset="0"/>
                    <a:sym typeface="Roboto"/>
                  </a:rPr>
                  <a:t>IBM IKS</a:t>
                </a:r>
                <a:endParaRPr sz="3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742" name="Group 741">
                <a:extLst>
                  <a:ext uri="{FF2B5EF4-FFF2-40B4-BE49-F238E27FC236}">
                    <a16:creationId xmlns:a16="http://schemas.microsoft.com/office/drawing/2014/main" id="{844B88E6-AE7A-4A94-AEC2-71CE384E1F48}"/>
                  </a:ext>
                </a:extLst>
              </p:cNvPr>
              <p:cNvGrpSpPr/>
              <p:nvPr/>
            </p:nvGrpSpPr>
            <p:grpSpPr>
              <a:xfrm>
                <a:off x="313167" y="1668988"/>
                <a:ext cx="6943748" cy="913933"/>
                <a:chOff x="313167" y="1668988"/>
                <a:chExt cx="6943748" cy="913933"/>
              </a:xfrm>
            </p:grpSpPr>
            <p:grpSp>
              <p:nvGrpSpPr>
                <p:cNvPr id="29" name="Group 28">
                  <a:extLst>
                    <a:ext uri="{FF2B5EF4-FFF2-40B4-BE49-F238E27FC236}">
                      <a16:creationId xmlns:a16="http://schemas.microsoft.com/office/drawing/2014/main" id="{C281D788-5A6D-4D3B-8CE0-AD6C56997798}"/>
                    </a:ext>
                  </a:extLst>
                </p:cNvPr>
                <p:cNvGrpSpPr/>
                <p:nvPr/>
              </p:nvGrpSpPr>
              <p:grpSpPr>
                <a:xfrm>
                  <a:off x="313167" y="1668988"/>
                  <a:ext cx="6764846" cy="774652"/>
                  <a:chOff x="313167" y="1668988"/>
                  <a:chExt cx="6764846" cy="774652"/>
                </a:xfrm>
              </p:grpSpPr>
              <p:sp>
                <p:nvSpPr>
                  <p:cNvPr id="677" name="Google Shape;677;p9"/>
                  <p:cNvSpPr txBox="1"/>
                  <p:nvPr/>
                </p:nvSpPr>
                <p:spPr>
                  <a:xfrm flipH="1">
                    <a:off x="313167" y="1668988"/>
                    <a:ext cx="2080595" cy="292368"/>
                  </a:xfrm>
                  <a:prstGeom prst="rect">
                    <a:avLst/>
                  </a:prstGeom>
                  <a:noFill/>
                  <a:ln>
                    <a:noFill/>
                  </a:ln>
                </p:spPr>
                <p:txBody>
                  <a:bodyPr spcFirstLastPara="1" wrap="square" lIns="45713" tIns="22850" rIns="45713" bIns="22850" anchor="t" anchorCtr="0">
                    <a:spAutoFit/>
                  </a:bodyPr>
                  <a:lstStyle/>
                  <a:p>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Distributions</a:t>
                    </a:r>
                    <a:endParaRPr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pic>
                <p:nvPicPr>
                  <p:cNvPr id="679" name="Google Shape;679;p9"/>
                  <p:cNvPicPr preferRelativeResize="0"/>
                  <p:nvPr/>
                </p:nvPicPr>
                <p:blipFill rotWithShape="1">
                  <a:blip r:embed="rId30">
                    <a:alphaModFix/>
                    <a:duotone>
                      <a:schemeClr val="bg2">
                        <a:shade val="45000"/>
                        <a:satMod val="135000"/>
                      </a:schemeClr>
                      <a:prstClr val="white"/>
                    </a:duotone>
                  </a:blip>
                  <a:srcRect/>
                  <a:stretch/>
                </p:blipFill>
                <p:spPr>
                  <a:xfrm>
                    <a:off x="1903784" y="1952088"/>
                    <a:ext cx="499339" cy="407070"/>
                  </a:xfrm>
                  <a:prstGeom prst="rect">
                    <a:avLst/>
                  </a:prstGeom>
                  <a:noFill/>
                  <a:ln>
                    <a:noFill/>
                  </a:ln>
                </p:spPr>
              </p:pic>
              <p:grpSp>
                <p:nvGrpSpPr>
                  <p:cNvPr id="6" name="Group 5">
                    <a:extLst>
                      <a:ext uri="{FF2B5EF4-FFF2-40B4-BE49-F238E27FC236}">
                        <a16:creationId xmlns:a16="http://schemas.microsoft.com/office/drawing/2014/main" id="{48647D87-7A89-4516-9DE6-9A7F60D9B4F3}"/>
                      </a:ext>
                    </a:extLst>
                  </p:cNvPr>
                  <p:cNvGrpSpPr/>
                  <p:nvPr/>
                </p:nvGrpSpPr>
                <p:grpSpPr>
                  <a:xfrm>
                    <a:off x="2485596" y="1870495"/>
                    <a:ext cx="405275" cy="573145"/>
                    <a:chOff x="2517652" y="1870495"/>
                    <a:chExt cx="405275" cy="573145"/>
                  </a:xfrm>
                </p:grpSpPr>
                <p:pic>
                  <p:nvPicPr>
                    <p:cNvPr id="683" name="Google Shape;683;p9"/>
                    <p:cNvPicPr preferRelativeResize="0"/>
                    <p:nvPr/>
                  </p:nvPicPr>
                  <p:blipFill rotWithShape="1">
                    <a:blip r:embed="rId31">
                      <a:alphaModFix/>
                      <a:lum bright="70000" contrast="-70000"/>
                    </a:blip>
                    <a:srcRect l="30252" t="11857"/>
                    <a:stretch/>
                  </p:blipFill>
                  <p:spPr>
                    <a:xfrm>
                      <a:off x="2517652" y="2256417"/>
                      <a:ext cx="405275" cy="187223"/>
                    </a:xfrm>
                    <a:prstGeom prst="rect">
                      <a:avLst/>
                    </a:prstGeom>
                    <a:noFill/>
                    <a:ln>
                      <a:noFill/>
                    </a:ln>
                  </p:spPr>
                </p:pic>
                <p:pic>
                  <p:nvPicPr>
                    <p:cNvPr id="684" name="Google Shape;684;p9"/>
                    <p:cNvPicPr preferRelativeResize="0"/>
                    <p:nvPr/>
                  </p:nvPicPr>
                  <p:blipFill rotWithShape="1">
                    <a:blip r:embed="rId32">
                      <a:alphaModFix/>
                      <a:duotone>
                        <a:schemeClr val="bg2">
                          <a:shade val="45000"/>
                          <a:satMod val="135000"/>
                        </a:schemeClr>
                        <a:prstClr val="white"/>
                      </a:duotone>
                      <a:extLst>
                        <a:ext uri="{BEBA8EAE-BF5A-486C-A8C5-ECC9F3942E4B}">
                          <a14:imgProps xmlns:a14="http://schemas.microsoft.com/office/drawing/2010/main">
                            <a14:imgLayer r:embed="rId33">
                              <a14:imgEffect>
                                <a14:brightnessContrast bright="60000"/>
                              </a14:imgEffect>
                            </a14:imgLayer>
                          </a14:imgProps>
                        </a:ext>
                      </a:extLst>
                    </a:blip>
                    <a:srcRect l="6558" t="10587" r="72142" b="11723"/>
                    <a:stretch/>
                  </p:blipFill>
                  <p:spPr>
                    <a:xfrm>
                      <a:off x="2546832" y="1870495"/>
                      <a:ext cx="342613" cy="456819"/>
                    </a:xfrm>
                    <a:prstGeom prst="rect">
                      <a:avLst/>
                    </a:prstGeom>
                    <a:noFill/>
                    <a:ln>
                      <a:noFill/>
                    </a:ln>
                  </p:spPr>
                </p:pic>
              </p:grpSp>
              <p:grpSp>
                <p:nvGrpSpPr>
                  <p:cNvPr id="7" name="Group 6">
                    <a:extLst>
                      <a:ext uri="{FF2B5EF4-FFF2-40B4-BE49-F238E27FC236}">
                        <a16:creationId xmlns:a16="http://schemas.microsoft.com/office/drawing/2014/main" id="{7D3C78A6-DB2F-4F05-BBCA-C5209BF61645}"/>
                      </a:ext>
                    </a:extLst>
                  </p:cNvPr>
                  <p:cNvGrpSpPr/>
                  <p:nvPr/>
                </p:nvGrpSpPr>
                <p:grpSpPr>
                  <a:xfrm>
                    <a:off x="4027638" y="1990485"/>
                    <a:ext cx="342614" cy="418515"/>
                    <a:chOff x="4156239" y="1971636"/>
                    <a:chExt cx="342614" cy="418515"/>
                  </a:xfrm>
                </p:grpSpPr>
                <p:pic>
                  <p:nvPicPr>
                    <p:cNvPr id="681" name="Google Shape;681;p9"/>
                    <p:cNvPicPr preferRelativeResize="0"/>
                    <p:nvPr/>
                  </p:nvPicPr>
                  <p:blipFill rotWithShape="1">
                    <a:blip r:embed="rId34">
                      <a:alphaModFix/>
                      <a:duotone>
                        <a:schemeClr val="bg2">
                          <a:shade val="45000"/>
                          <a:satMod val="135000"/>
                        </a:schemeClr>
                        <a:prstClr val="white"/>
                      </a:duotone>
                      <a:extLst>
                        <a:ext uri="{BEBA8EAE-BF5A-486C-A8C5-ECC9F3942E4B}">
                          <a14:imgProps xmlns:a14="http://schemas.microsoft.com/office/drawing/2010/main">
                            <a14:imgLayer r:embed="rId35">
                              <a14:imgEffect>
                                <a14:brightnessContrast bright="100000"/>
                              </a14:imgEffect>
                            </a14:imgLayer>
                          </a14:imgProps>
                        </a:ext>
                      </a:extLst>
                    </a:blip>
                    <a:srcRect r="69400"/>
                    <a:stretch/>
                  </p:blipFill>
                  <p:spPr>
                    <a:xfrm>
                      <a:off x="4156239" y="1971636"/>
                      <a:ext cx="342614" cy="289832"/>
                    </a:xfrm>
                    <a:prstGeom prst="rect">
                      <a:avLst/>
                    </a:prstGeom>
                    <a:noFill/>
                    <a:ln>
                      <a:noFill/>
                    </a:ln>
                  </p:spPr>
                </p:pic>
                <p:pic>
                  <p:nvPicPr>
                    <p:cNvPr id="685" name="Google Shape;685;p9"/>
                    <p:cNvPicPr preferRelativeResize="0"/>
                    <p:nvPr/>
                  </p:nvPicPr>
                  <p:blipFill rotWithShape="1">
                    <a:blip r:embed="rId36">
                      <a:alphaModFix/>
                      <a:biLevel thresh="25000"/>
                      <a:extLst>
                        <a:ext uri="{BEBA8EAE-BF5A-486C-A8C5-ECC9F3942E4B}">
                          <a14:imgProps xmlns:a14="http://schemas.microsoft.com/office/drawing/2010/main">
                            <a14:imgLayer r:embed="rId35">
                              <a14:imgEffect>
                                <a14:brightnessContrast bright="72000"/>
                              </a14:imgEffect>
                            </a14:imgLayer>
                          </a14:imgProps>
                        </a:ext>
                      </a:extLst>
                    </a:blip>
                    <a:srcRect l="30511"/>
                    <a:stretch/>
                  </p:blipFill>
                  <p:spPr>
                    <a:xfrm>
                      <a:off x="4187773" y="2283267"/>
                      <a:ext cx="286926" cy="106884"/>
                    </a:xfrm>
                    <a:prstGeom prst="rect">
                      <a:avLst/>
                    </a:prstGeom>
                    <a:noFill/>
                    <a:ln>
                      <a:noFill/>
                    </a:ln>
                  </p:spPr>
                </p:pic>
              </p:grpSp>
              <p:pic>
                <p:nvPicPr>
                  <p:cNvPr id="689" name="Google Shape;689;p9"/>
                  <p:cNvPicPr preferRelativeResize="0"/>
                  <p:nvPr/>
                </p:nvPicPr>
                <p:blipFill rotWithShape="1">
                  <a:blip r:embed="rId37">
                    <a:alphaModFix/>
                    <a:duotone>
                      <a:schemeClr val="bg2">
                        <a:shade val="45000"/>
                        <a:satMod val="135000"/>
                      </a:schemeClr>
                      <a:prstClr val="white"/>
                    </a:duotone>
                    <a:extLst>
                      <a:ext uri="{BEBA8EAE-BF5A-486C-A8C5-ECC9F3942E4B}">
                        <a14:imgProps xmlns:a14="http://schemas.microsoft.com/office/drawing/2010/main">
                          <a14:imgLayer r:embed="rId38">
                            <a14:imgEffect>
                              <a14:brightnessContrast bright="90000"/>
                            </a14:imgEffect>
                          </a14:imgLayer>
                        </a14:imgProps>
                      </a:ext>
                    </a:extLst>
                  </a:blip>
                  <a:srcRect/>
                  <a:stretch/>
                </p:blipFill>
                <p:spPr>
                  <a:xfrm>
                    <a:off x="5510624" y="1986606"/>
                    <a:ext cx="339725" cy="363046"/>
                  </a:xfrm>
                  <a:prstGeom prst="rect">
                    <a:avLst/>
                  </a:prstGeom>
                  <a:noFill/>
                  <a:ln>
                    <a:noFill/>
                  </a:ln>
                </p:spPr>
              </p:pic>
              <p:pic>
                <p:nvPicPr>
                  <p:cNvPr id="690" name="Google Shape;690;p9"/>
                  <p:cNvPicPr preferRelativeResize="0"/>
                  <p:nvPr/>
                </p:nvPicPr>
                <p:blipFill rotWithShape="1">
                  <a:blip r:embed="rId39">
                    <a:alphaModFix/>
                    <a:duotone>
                      <a:schemeClr val="bg2">
                        <a:shade val="45000"/>
                        <a:satMod val="135000"/>
                      </a:schemeClr>
                      <a:prstClr val="white"/>
                    </a:duotone>
                    <a:extLst>
                      <a:ext uri="{BEBA8EAE-BF5A-486C-A8C5-ECC9F3942E4B}">
                        <a14:imgProps xmlns:a14="http://schemas.microsoft.com/office/drawing/2010/main">
                          <a14:imgLayer r:embed="rId40">
                            <a14:imgEffect>
                              <a14:brightnessContrast bright="51000"/>
                            </a14:imgEffect>
                          </a14:imgLayer>
                        </a14:imgProps>
                      </a:ext>
                    </a:extLst>
                  </a:blip>
                  <a:srcRect/>
                  <a:stretch/>
                </p:blipFill>
                <p:spPr>
                  <a:xfrm>
                    <a:off x="3628596" y="1993648"/>
                    <a:ext cx="267790" cy="315904"/>
                  </a:xfrm>
                  <a:prstGeom prst="rect">
                    <a:avLst/>
                  </a:prstGeom>
                  <a:noFill/>
                  <a:ln>
                    <a:noFill/>
                  </a:ln>
                </p:spPr>
              </p:pic>
              <p:pic>
                <p:nvPicPr>
                  <p:cNvPr id="691" name="Google Shape;691;p9"/>
                  <p:cNvPicPr preferRelativeResize="0"/>
                  <p:nvPr/>
                </p:nvPicPr>
                <p:blipFill rotWithShape="1">
                  <a:blip r:embed="rId41">
                    <a:alphaModFix/>
                    <a:duotone>
                      <a:schemeClr val="bg2">
                        <a:shade val="45000"/>
                        <a:satMod val="135000"/>
                      </a:schemeClr>
                      <a:prstClr val="white"/>
                    </a:duotone>
                    <a:extLst>
                      <a:ext uri="{BEBA8EAE-BF5A-486C-A8C5-ECC9F3942E4B}">
                        <a14:imgProps xmlns:a14="http://schemas.microsoft.com/office/drawing/2010/main">
                          <a14:imgLayer r:embed="rId42">
                            <a14:imgEffect>
                              <a14:brightnessContrast bright="84000"/>
                            </a14:imgEffect>
                          </a14:imgLayer>
                        </a14:imgProps>
                      </a:ext>
                    </a:extLst>
                  </a:blip>
                  <a:srcRect/>
                  <a:stretch/>
                </p:blipFill>
                <p:spPr>
                  <a:xfrm>
                    <a:off x="2887821" y="1968141"/>
                    <a:ext cx="686658" cy="413625"/>
                  </a:xfrm>
                  <a:prstGeom prst="rect">
                    <a:avLst/>
                  </a:prstGeom>
                  <a:noFill/>
                  <a:ln>
                    <a:noFill/>
                  </a:ln>
                </p:spPr>
              </p:pic>
              <p:pic>
                <p:nvPicPr>
                  <p:cNvPr id="692" name="Google Shape;692;p9"/>
                  <p:cNvPicPr preferRelativeResize="0"/>
                  <p:nvPr/>
                </p:nvPicPr>
                <p:blipFill rotWithShape="1">
                  <a:blip r:embed="rId43"/>
                  <a:srcRect/>
                  <a:stretch/>
                </p:blipFill>
                <p:spPr>
                  <a:xfrm>
                    <a:off x="6756634" y="2014824"/>
                    <a:ext cx="321379" cy="290478"/>
                  </a:xfrm>
                  <a:prstGeom prst="rect">
                    <a:avLst/>
                  </a:prstGeom>
                  <a:noFill/>
                  <a:ln>
                    <a:noFill/>
                  </a:ln>
                </p:spPr>
              </p:pic>
              <p:pic>
                <p:nvPicPr>
                  <p:cNvPr id="693" name="Google Shape;693;p9"/>
                  <p:cNvPicPr preferRelativeResize="0"/>
                  <p:nvPr/>
                </p:nvPicPr>
                <p:blipFill rotWithShape="1">
                  <a:blip r:embed="rId44">
                    <a:alphaModFix/>
                    <a:biLevel thresh="25000"/>
                  </a:blip>
                  <a:srcRect/>
                  <a:stretch/>
                </p:blipFill>
                <p:spPr>
                  <a:xfrm>
                    <a:off x="6007239" y="2021664"/>
                    <a:ext cx="609749" cy="308940"/>
                  </a:xfrm>
                  <a:prstGeom prst="rect">
                    <a:avLst/>
                  </a:prstGeom>
                  <a:noFill/>
                  <a:ln>
                    <a:noFill/>
                  </a:ln>
                </p:spPr>
              </p:pic>
              <p:grpSp>
                <p:nvGrpSpPr>
                  <p:cNvPr id="8" name="Group 7">
                    <a:extLst>
                      <a:ext uri="{FF2B5EF4-FFF2-40B4-BE49-F238E27FC236}">
                        <a16:creationId xmlns:a16="http://schemas.microsoft.com/office/drawing/2014/main" id="{9134A1EE-6FA6-45E6-B396-B9E836EACC92}"/>
                      </a:ext>
                    </a:extLst>
                  </p:cNvPr>
                  <p:cNvGrpSpPr/>
                  <p:nvPr/>
                </p:nvGrpSpPr>
                <p:grpSpPr>
                  <a:xfrm>
                    <a:off x="4884040" y="1986606"/>
                    <a:ext cx="526157" cy="409455"/>
                    <a:chOff x="5338907" y="1988175"/>
                    <a:chExt cx="526157" cy="409455"/>
                  </a:xfrm>
                </p:grpSpPr>
                <p:pic>
                  <p:nvPicPr>
                    <p:cNvPr id="688" name="Google Shape;688;p9"/>
                    <p:cNvPicPr preferRelativeResize="0"/>
                    <p:nvPr/>
                  </p:nvPicPr>
                  <p:blipFill rotWithShape="1">
                    <a:blip r:embed="rId45">
                      <a:alphaModFix/>
                      <a:duotone>
                        <a:schemeClr val="bg2">
                          <a:shade val="45000"/>
                          <a:satMod val="135000"/>
                        </a:schemeClr>
                        <a:prstClr val="white"/>
                      </a:duotone>
                      <a:extLst>
                        <a:ext uri="{BEBA8EAE-BF5A-486C-A8C5-ECC9F3942E4B}">
                          <a14:imgProps xmlns:a14="http://schemas.microsoft.com/office/drawing/2010/main">
                            <a14:imgLayer r:embed="rId46">
                              <a14:imgEffect>
                                <a14:brightnessContrast bright="66000"/>
                              </a14:imgEffect>
                            </a14:imgLayer>
                          </a14:imgProps>
                        </a:ext>
                      </a:extLst>
                    </a:blip>
                    <a:srcRect l="23663" t="23603" b="23404"/>
                    <a:stretch/>
                  </p:blipFill>
                  <p:spPr>
                    <a:xfrm>
                      <a:off x="5338907" y="2206485"/>
                      <a:ext cx="526157" cy="191145"/>
                    </a:xfrm>
                    <a:prstGeom prst="rect">
                      <a:avLst/>
                    </a:prstGeom>
                    <a:noFill/>
                    <a:ln>
                      <a:noFill/>
                    </a:ln>
                  </p:spPr>
                </p:pic>
                <p:pic>
                  <p:nvPicPr>
                    <p:cNvPr id="694" name="Google Shape;694;p9"/>
                    <p:cNvPicPr preferRelativeResize="0"/>
                    <p:nvPr/>
                  </p:nvPicPr>
                  <p:blipFill rotWithShape="1">
                    <a:blip r:embed="rId47">
                      <a:alphaModFix/>
                      <a:duotone>
                        <a:schemeClr val="bg2">
                          <a:shade val="45000"/>
                          <a:satMod val="135000"/>
                        </a:schemeClr>
                        <a:prstClr val="white"/>
                      </a:duotone>
                      <a:extLst>
                        <a:ext uri="{BEBA8EAE-BF5A-486C-A8C5-ECC9F3942E4B}">
                          <a14:imgProps xmlns:a14="http://schemas.microsoft.com/office/drawing/2010/main">
                            <a14:imgLayer r:embed="rId48">
                              <a14:imgEffect>
                                <a14:brightnessContrast bright="48000"/>
                              </a14:imgEffect>
                            </a14:imgLayer>
                          </a14:imgProps>
                        </a:ext>
                      </a:extLst>
                    </a:blip>
                    <a:srcRect/>
                    <a:stretch/>
                  </p:blipFill>
                  <p:spPr>
                    <a:xfrm>
                      <a:off x="5482890" y="1988175"/>
                      <a:ext cx="265176" cy="265176"/>
                    </a:xfrm>
                    <a:prstGeom prst="rect">
                      <a:avLst/>
                    </a:prstGeom>
                    <a:noFill/>
                    <a:ln>
                      <a:noFill/>
                    </a:ln>
                  </p:spPr>
                </p:pic>
              </p:grpSp>
            </p:grpSp>
            <p:sp>
              <p:nvSpPr>
                <p:cNvPr id="131" name="Freeform: Shape 130">
                  <a:extLst>
                    <a:ext uri="{FF2B5EF4-FFF2-40B4-BE49-F238E27FC236}">
                      <a16:creationId xmlns:a16="http://schemas.microsoft.com/office/drawing/2014/main" id="{D74D6C5F-1BBD-4833-852F-6E8A0462EADC}"/>
                    </a:ext>
                  </a:extLst>
                </p:cNvPr>
                <p:cNvSpPr/>
                <p:nvPr/>
              </p:nvSpPr>
              <p:spPr bwMode="auto">
                <a:xfrm>
                  <a:off x="1884815" y="2582921"/>
                  <a:ext cx="5372100" cy="0"/>
                </a:xfrm>
                <a:custGeom>
                  <a:avLst/>
                  <a:gdLst>
                    <a:gd name="connsiteX0" fmla="*/ 0 w 5372100"/>
                    <a:gd name="connsiteY0" fmla="*/ 0 h 0"/>
                    <a:gd name="connsiteX1" fmla="*/ 5372100 w 5372100"/>
                    <a:gd name="connsiteY1" fmla="*/ 0 h 0"/>
                  </a:gdLst>
                  <a:ahLst/>
                  <a:cxnLst>
                    <a:cxn ang="0">
                      <a:pos x="connsiteX0" y="connsiteY0"/>
                    </a:cxn>
                    <a:cxn ang="0">
                      <a:pos x="connsiteX1" y="connsiteY1"/>
                    </a:cxn>
                  </a:cxnLst>
                  <a:rect l="l" t="t" r="r" b="b"/>
                  <a:pathLst>
                    <a:path w="5372100">
                      <a:moveTo>
                        <a:pt x="0" y="0"/>
                      </a:moveTo>
                      <a:lnTo>
                        <a:pt x="5372100" y="0"/>
                      </a:lnTo>
                    </a:path>
                  </a:pathLst>
                </a:custGeom>
                <a:noFill/>
                <a:ln w="12700">
                  <a:gradFill>
                    <a:gsLst>
                      <a:gs pos="70000">
                        <a:srgbClr val="00E296"/>
                      </a:gs>
                      <a:gs pos="100000">
                        <a:srgbClr val="00E296">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grpSp>
        </p:grpSp>
        <p:grpSp>
          <p:nvGrpSpPr>
            <p:cNvPr id="10" name="Graphic 75">
              <a:extLst>
                <a:ext uri="{FF2B5EF4-FFF2-40B4-BE49-F238E27FC236}">
                  <a16:creationId xmlns:a16="http://schemas.microsoft.com/office/drawing/2014/main" id="{8E4D4497-67AB-4A0E-96F0-23E68541178B}"/>
                </a:ext>
              </a:extLst>
            </p:cNvPr>
            <p:cNvGrpSpPr/>
            <p:nvPr/>
          </p:nvGrpSpPr>
          <p:grpSpPr>
            <a:xfrm>
              <a:off x="1986092" y="1950151"/>
              <a:ext cx="356680" cy="320530"/>
              <a:chOff x="1795220" y="1777478"/>
              <a:chExt cx="1219231" cy="1095660"/>
            </a:xfrm>
            <a:solidFill>
              <a:schemeClr val="accent1"/>
            </a:solidFill>
          </p:grpSpPr>
          <p:sp>
            <p:nvSpPr>
              <p:cNvPr id="15" name="Freeform: Shape 14">
                <a:extLst>
                  <a:ext uri="{FF2B5EF4-FFF2-40B4-BE49-F238E27FC236}">
                    <a16:creationId xmlns:a16="http://schemas.microsoft.com/office/drawing/2014/main" id="{7EA80A6E-F055-4100-895F-7ADD25DE5E7B}"/>
                  </a:ext>
                </a:extLst>
              </p:cNvPr>
              <p:cNvSpPr/>
              <p:nvPr/>
            </p:nvSpPr>
            <p:spPr>
              <a:xfrm>
                <a:off x="1795220" y="1777478"/>
                <a:ext cx="1219231" cy="1095660"/>
              </a:xfrm>
              <a:custGeom>
                <a:avLst/>
                <a:gdLst>
                  <a:gd name="connsiteX0" fmla="*/ 1204594 w 1219231"/>
                  <a:gd name="connsiteY0" fmla="*/ 491681 h 1095660"/>
                  <a:gd name="connsiteX1" fmla="*/ 954086 w 1219231"/>
                  <a:gd name="connsiteY1" fmla="*/ 56007 h 1095660"/>
                  <a:gd name="connsiteX2" fmla="*/ 860169 w 1219231"/>
                  <a:gd name="connsiteY2" fmla="*/ 0 h 1095660"/>
                  <a:gd name="connsiteX3" fmla="*/ 359059 w 1219231"/>
                  <a:gd name="connsiteY3" fmla="*/ 0 h 1095660"/>
                  <a:gd name="connsiteX4" fmla="*/ 265143 w 1219231"/>
                  <a:gd name="connsiteY4" fmla="*/ 56007 h 1095660"/>
                  <a:gd name="connsiteX5" fmla="*/ 14540 w 1219231"/>
                  <a:gd name="connsiteY5" fmla="*/ 490538 h 1095660"/>
                  <a:gd name="connsiteX6" fmla="*/ 14540 w 1219231"/>
                  <a:gd name="connsiteY6" fmla="*/ 599504 h 1095660"/>
                  <a:gd name="connsiteX7" fmla="*/ 265048 w 1219231"/>
                  <a:gd name="connsiteY7" fmla="*/ 1037654 h 1095660"/>
                  <a:gd name="connsiteX8" fmla="*/ 358964 w 1219231"/>
                  <a:gd name="connsiteY8" fmla="*/ 1095661 h 1095660"/>
                  <a:gd name="connsiteX9" fmla="*/ 860074 w 1219231"/>
                  <a:gd name="connsiteY9" fmla="*/ 1095661 h 1095660"/>
                  <a:gd name="connsiteX10" fmla="*/ 954086 w 1219231"/>
                  <a:gd name="connsiteY10" fmla="*/ 1037939 h 1095660"/>
                  <a:gd name="connsiteX11" fmla="*/ 1204594 w 1219231"/>
                  <a:gd name="connsiteY11" fmla="*/ 602266 h 1095660"/>
                  <a:gd name="connsiteX12" fmla="*/ 1204594 w 1219231"/>
                  <a:gd name="connsiteY12" fmla="*/ 491681 h 109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31" h="1095660">
                    <a:moveTo>
                      <a:pt x="1204594" y="491681"/>
                    </a:moveTo>
                    <a:lnTo>
                      <a:pt x="954086" y="56007"/>
                    </a:lnTo>
                    <a:cubicBezTo>
                      <a:pt x="934918" y="22014"/>
                      <a:pt x="899188" y="707"/>
                      <a:pt x="860169" y="0"/>
                    </a:cubicBezTo>
                    <a:lnTo>
                      <a:pt x="359059" y="0"/>
                    </a:lnTo>
                    <a:cubicBezTo>
                      <a:pt x="320035" y="688"/>
                      <a:pt x="284297" y="22000"/>
                      <a:pt x="265143" y="56007"/>
                    </a:cubicBezTo>
                    <a:lnTo>
                      <a:pt x="14540" y="490538"/>
                    </a:lnTo>
                    <a:cubicBezTo>
                      <a:pt x="-4847" y="524272"/>
                      <a:pt x="-4847" y="565769"/>
                      <a:pt x="14540" y="599504"/>
                    </a:cubicBezTo>
                    <a:lnTo>
                      <a:pt x="265048" y="1037654"/>
                    </a:lnTo>
                    <a:cubicBezTo>
                      <a:pt x="284005" y="1072134"/>
                      <a:pt x="319649" y="1094146"/>
                      <a:pt x="358964" y="1095661"/>
                    </a:cubicBezTo>
                    <a:lnTo>
                      <a:pt x="860074" y="1095661"/>
                    </a:lnTo>
                    <a:cubicBezTo>
                      <a:pt x="899388" y="1094308"/>
                      <a:pt x="935095" y="1072391"/>
                      <a:pt x="954086" y="1037939"/>
                    </a:cubicBezTo>
                    <a:lnTo>
                      <a:pt x="1204594" y="602266"/>
                    </a:lnTo>
                    <a:cubicBezTo>
                      <a:pt x="1224110" y="567988"/>
                      <a:pt x="1224110" y="525958"/>
                      <a:pt x="1204594" y="491681"/>
                    </a:cubicBezTo>
                    <a:close/>
                  </a:path>
                </a:pathLst>
              </a:custGeom>
              <a:solidFill>
                <a:schemeClr val="bg1"/>
              </a:solidFill>
              <a:ln w="9525"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4D91DD81-3DA5-4600-8766-EC85EEA57249}"/>
                  </a:ext>
                </a:extLst>
              </p:cNvPr>
              <p:cNvSpPr/>
              <p:nvPr/>
            </p:nvSpPr>
            <p:spPr>
              <a:xfrm>
                <a:off x="2161899" y="2067991"/>
                <a:ext cx="784002" cy="804862"/>
              </a:xfrm>
              <a:custGeom>
                <a:avLst/>
                <a:gdLst>
                  <a:gd name="connsiteX0" fmla="*/ 487013 w 784002"/>
                  <a:gd name="connsiteY0" fmla="*/ 108966 h 804862"/>
                  <a:gd name="connsiteX1" fmla="*/ 242888 w 784002"/>
                  <a:gd name="connsiteY1" fmla="*/ 0 h 804862"/>
                  <a:gd name="connsiteX2" fmla="*/ 9525 w 784002"/>
                  <a:gd name="connsiteY2" fmla="*/ 126778 h 804862"/>
                  <a:gd name="connsiteX3" fmla="*/ 0 w 784002"/>
                  <a:gd name="connsiteY3" fmla="*/ 406146 h 804862"/>
                  <a:gd name="connsiteX4" fmla="*/ 398431 w 784002"/>
                  <a:gd name="connsiteY4" fmla="*/ 804863 h 804862"/>
                  <a:gd name="connsiteX5" fmla="*/ 493681 w 784002"/>
                  <a:gd name="connsiteY5" fmla="*/ 804863 h 804862"/>
                  <a:gd name="connsiteX6" fmla="*/ 587693 w 784002"/>
                  <a:gd name="connsiteY6" fmla="*/ 747141 h 804862"/>
                  <a:gd name="connsiteX7" fmla="*/ 784003 w 784002"/>
                  <a:gd name="connsiteY7" fmla="*/ 405670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002" h="804862">
                    <a:moveTo>
                      <a:pt x="487013" y="108966"/>
                    </a:moveTo>
                    <a:lnTo>
                      <a:pt x="242888" y="0"/>
                    </a:lnTo>
                    <a:lnTo>
                      <a:pt x="9525" y="126778"/>
                    </a:lnTo>
                    <a:lnTo>
                      <a:pt x="0" y="406146"/>
                    </a:lnTo>
                    <a:lnTo>
                      <a:pt x="398431" y="804863"/>
                    </a:lnTo>
                    <a:lnTo>
                      <a:pt x="493681" y="804863"/>
                    </a:lnTo>
                    <a:cubicBezTo>
                      <a:pt x="532994" y="803510"/>
                      <a:pt x="568702" y="781593"/>
                      <a:pt x="587693" y="747141"/>
                    </a:cubicBezTo>
                    <a:lnTo>
                      <a:pt x="784003" y="405670"/>
                    </a:lnTo>
                    <a:close/>
                  </a:path>
                </a:pathLst>
              </a:custGeom>
              <a:solidFill>
                <a:srgbClr val="000000">
                  <a:alpha val="7000"/>
                </a:srgbClr>
              </a:solidFill>
              <a:ln w="9525" cap="flat">
                <a:no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15144109-0F28-49A6-AF5A-535612BEC65D}"/>
                  </a:ext>
                </a:extLst>
              </p:cNvPr>
              <p:cNvSpPr/>
              <p:nvPr/>
            </p:nvSpPr>
            <p:spPr>
              <a:xfrm>
                <a:off x="2153803" y="2039047"/>
                <a:ext cx="501967" cy="572265"/>
              </a:xfrm>
              <a:custGeom>
                <a:avLst/>
                <a:gdLst>
                  <a:gd name="connsiteX0" fmla="*/ 489109 w 501967"/>
                  <a:gd name="connsiteY0" fmla="*/ 133718 h 572265"/>
                  <a:gd name="connsiteX1" fmla="*/ 263842 w 501967"/>
                  <a:gd name="connsiteY1" fmla="*/ 3416 h 572265"/>
                  <a:gd name="connsiteX2" fmla="*/ 238125 w 501967"/>
                  <a:gd name="connsiteY2" fmla="*/ 3416 h 572265"/>
                  <a:gd name="connsiteX3" fmla="*/ 12859 w 501967"/>
                  <a:gd name="connsiteY3" fmla="*/ 133718 h 572265"/>
                  <a:gd name="connsiteX4" fmla="*/ 0 w 501967"/>
                  <a:gd name="connsiteY4" fmla="*/ 156007 h 572265"/>
                  <a:gd name="connsiteX5" fmla="*/ 0 w 501967"/>
                  <a:gd name="connsiteY5" fmla="*/ 416325 h 572265"/>
                  <a:gd name="connsiteX6" fmla="*/ 12859 w 501967"/>
                  <a:gd name="connsiteY6" fmla="*/ 438518 h 572265"/>
                  <a:gd name="connsiteX7" fmla="*/ 238125 w 501967"/>
                  <a:gd name="connsiteY7" fmla="*/ 568820 h 572265"/>
                  <a:gd name="connsiteX8" fmla="*/ 263842 w 501967"/>
                  <a:gd name="connsiteY8" fmla="*/ 568820 h 572265"/>
                  <a:gd name="connsiteX9" fmla="*/ 489109 w 501967"/>
                  <a:gd name="connsiteY9" fmla="*/ 438518 h 572265"/>
                  <a:gd name="connsiteX10" fmla="*/ 501967 w 501967"/>
                  <a:gd name="connsiteY10" fmla="*/ 416230 h 572265"/>
                  <a:gd name="connsiteX11" fmla="*/ 501967 w 501967"/>
                  <a:gd name="connsiteY11" fmla="*/ 156007 h 572265"/>
                  <a:gd name="connsiteX12" fmla="*/ 489109 w 501967"/>
                  <a:gd name="connsiteY12" fmla="*/ 133718 h 572265"/>
                  <a:gd name="connsiteX13" fmla="*/ 458438 w 501967"/>
                  <a:gd name="connsiteY13" fmla="*/ 391369 h 572265"/>
                  <a:gd name="connsiteX14" fmla="*/ 379762 w 501967"/>
                  <a:gd name="connsiteY14" fmla="*/ 345935 h 572265"/>
                  <a:gd name="connsiteX15" fmla="*/ 379762 w 501967"/>
                  <a:gd name="connsiteY15" fmla="*/ 226301 h 572265"/>
                  <a:gd name="connsiteX16" fmla="*/ 263557 w 501967"/>
                  <a:gd name="connsiteY16" fmla="*/ 292976 h 572265"/>
                  <a:gd name="connsiteX17" fmla="*/ 263557 w 501967"/>
                  <a:gd name="connsiteY17" fmla="*/ 427564 h 572265"/>
                  <a:gd name="connsiteX18" fmla="*/ 367189 w 501967"/>
                  <a:gd name="connsiteY18" fmla="*/ 367747 h 572265"/>
                  <a:gd name="connsiteX19" fmla="*/ 445865 w 501967"/>
                  <a:gd name="connsiteY19" fmla="*/ 413182 h 572265"/>
                  <a:gd name="connsiteX20" fmla="*/ 250984 w 501967"/>
                  <a:gd name="connsiteY20" fmla="*/ 525672 h 572265"/>
                  <a:gd name="connsiteX21" fmla="*/ 56102 w 501967"/>
                  <a:gd name="connsiteY21" fmla="*/ 413182 h 572265"/>
                  <a:gd name="connsiteX22" fmla="*/ 134779 w 501967"/>
                  <a:gd name="connsiteY22" fmla="*/ 367747 h 572265"/>
                  <a:gd name="connsiteX23" fmla="*/ 238411 w 501967"/>
                  <a:gd name="connsiteY23" fmla="*/ 427564 h 572265"/>
                  <a:gd name="connsiteX24" fmla="*/ 238411 w 501967"/>
                  <a:gd name="connsiteY24" fmla="*/ 293357 h 572265"/>
                  <a:gd name="connsiteX25" fmla="*/ 122206 w 501967"/>
                  <a:gd name="connsiteY25" fmla="*/ 226682 h 572265"/>
                  <a:gd name="connsiteX26" fmla="*/ 122206 w 501967"/>
                  <a:gd name="connsiteY26" fmla="*/ 345935 h 572265"/>
                  <a:gd name="connsiteX27" fmla="*/ 43529 w 501967"/>
                  <a:gd name="connsiteY27" fmla="*/ 391369 h 572265"/>
                  <a:gd name="connsiteX28" fmla="*/ 43529 w 501967"/>
                  <a:gd name="connsiteY28" fmla="*/ 166389 h 572265"/>
                  <a:gd name="connsiteX29" fmla="*/ 238411 w 501967"/>
                  <a:gd name="connsiteY29" fmla="*/ 53899 h 572265"/>
                  <a:gd name="connsiteX30" fmla="*/ 238411 w 501967"/>
                  <a:gd name="connsiteY30" fmla="*/ 144672 h 572265"/>
                  <a:gd name="connsiteX31" fmla="*/ 134779 w 501967"/>
                  <a:gd name="connsiteY31" fmla="*/ 204584 h 572265"/>
                  <a:gd name="connsiteX32" fmla="*/ 250984 w 501967"/>
                  <a:gd name="connsiteY32" fmla="*/ 271259 h 572265"/>
                  <a:gd name="connsiteX33" fmla="*/ 367189 w 501967"/>
                  <a:gd name="connsiteY33" fmla="*/ 204584 h 572265"/>
                  <a:gd name="connsiteX34" fmla="*/ 263557 w 501967"/>
                  <a:gd name="connsiteY34" fmla="*/ 144672 h 572265"/>
                  <a:gd name="connsiteX35" fmla="*/ 263557 w 501967"/>
                  <a:gd name="connsiteY35" fmla="*/ 53899 h 572265"/>
                  <a:gd name="connsiteX36" fmla="*/ 458438 w 501967"/>
                  <a:gd name="connsiteY36" fmla="*/ 166389 h 572265"/>
                  <a:gd name="connsiteX37" fmla="*/ 458438 w 501967"/>
                  <a:gd name="connsiteY37" fmla="*/ 391369 h 57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1967" h="572265">
                    <a:moveTo>
                      <a:pt x="489109" y="133718"/>
                    </a:moveTo>
                    <a:lnTo>
                      <a:pt x="263842" y="3416"/>
                    </a:lnTo>
                    <a:cubicBezTo>
                      <a:pt x="255875" y="-1139"/>
                      <a:pt x="246093" y="-1139"/>
                      <a:pt x="238125" y="3416"/>
                    </a:cubicBezTo>
                    <a:lnTo>
                      <a:pt x="12859" y="133718"/>
                    </a:lnTo>
                    <a:cubicBezTo>
                      <a:pt x="4897" y="138315"/>
                      <a:pt x="-6" y="146813"/>
                      <a:pt x="0" y="156007"/>
                    </a:cubicBezTo>
                    <a:lnTo>
                      <a:pt x="0" y="416325"/>
                    </a:lnTo>
                    <a:cubicBezTo>
                      <a:pt x="9" y="425490"/>
                      <a:pt x="4912" y="433953"/>
                      <a:pt x="12859" y="438518"/>
                    </a:cubicBezTo>
                    <a:lnTo>
                      <a:pt x="238125" y="568820"/>
                    </a:lnTo>
                    <a:cubicBezTo>
                      <a:pt x="246082" y="573414"/>
                      <a:pt x="255885" y="573414"/>
                      <a:pt x="263842" y="568820"/>
                    </a:cubicBezTo>
                    <a:lnTo>
                      <a:pt x="489109" y="438518"/>
                    </a:lnTo>
                    <a:cubicBezTo>
                      <a:pt x="497085" y="433936"/>
                      <a:pt x="501993" y="425429"/>
                      <a:pt x="501967" y="416230"/>
                    </a:cubicBezTo>
                    <a:lnTo>
                      <a:pt x="501967" y="156007"/>
                    </a:lnTo>
                    <a:cubicBezTo>
                      <a:pt x="501973" y="146813"/>
                      <a:pt x="497071" y="138315"/>
                      <a:pt x="489109" y="133718"/>
                    </a:cubicBezTo>
                    <a:close/>
                    <a:moveTo>
                      <a:pt x="458438" y="391369"/>
                    </a:moveTo>
                    <a:lnTo>
                      <a:pt x="379762" y="345935"/>
                    </a:lnTo>
                    <a:lnTo>
                      <a:pt x="379762" y="226301"/>
                    </a:lnTo>
                    <a:lnTo>
                      <a:pt x="263557" y="292976"/>
                    </a:lnTo>
                    <a:lnTo>
                      <a:pt x="263557" y="427564"/>
                    </a:lnTo>
                    <a:lnTo>
                      <a:pt x="367189" y="367747"/>
                    </a:lnTo>
                    <a:lnTo>
                      <a:pt x="445865" y="413182"/>
                    </a:lnTo>
                    <a:lnTo>
                      <a:pt x="250984" y="525672"/>
                    </a:lnTo>
                    <a:lnTo>
                      <a:pt x="56102" y="413182"/>
                    </a:lnTo>
                    <a:lnTo>
                      <a:pt x="134779" y="367747"/>
                    </a:lnTo>
                    <a:lnTo>
                      <a:pt x="238411" y="427564"/>
                    </a:lnTo>
                    <a:lnTo>
                      <a:pt x="238411" y="293357"/>
                    </a:lnTo>
                    <a:lnTo>
                      <a:pt x="122206" y="226682"/>
                    </a:lnTo>
                    <a:lnTo>
                      <a:pt x="122206" y="345935"/>
                    </a:lnTo>
                    <a:lnTo>
                      <a:pt x="43529" y="391369"/>
                    </a:lnTo>
                    <a:lnTo>
                      <a:pt x="43529" y="166389"/>
                    </a:lnTo>
                    <a:lnTo>
                      <a:pt x="238411" y="53899"/>
                    </a:lnTo>
                    <a:lnTo>
                      <a:pt x="238411" y="144672"/>
                    </a:lnTo>
                    <a:lnTo>
                      <a:pt x="134779" y="204584"/>
                    </a:lnTo>
                    <a:lnTo>
                      <a:pt x="250984" y="271259"/>
                    </a:lnTo>
                    <a:lnTo>
                      <a:pt x="367189" y="204584"/>
                    </a:lnTo>
                    <a:lnTo>
                      <a:pt x="263557" y="144672"/>
                    </a:lnTo>
                    <a:lnTo>
                      <a:pt x="263557" y="53899"/>
                    </a:lnTo>
                    <a:lnTo>
                      <a:pt x="458438" y="166389"/>
                    </a:lnTo>
                    <a:lnTo>
                      <a:pt x="458438" y="391369"/>
                    </a:lnTo>
                    <a:close/>
                  </a:path>
                </a:pathLst>
              </a:custGeom>
              <a:solidFill>
                <a:srgbClr val="003738"/>
              </a:solidFill>
              <a:ln w="9525" cap="flat">
                <a:noFill/>
                <a:prstDash val="solid"/>
                <a:miter/>
              </a:ln>
            </p:spPr>
            <p:txBody>
              <a:bodyPr rtlCol="0" anchor="ctr"/>
              <a:lstStyle/>
              <a:p>
                <a:endParaRPr lang="ru-RU"/>
              </a:p>
            </p:txBody>
          </p:sp>
        </p:grpSp>
      </p:grpSp>
      <p:sp>
        <p:nvSpPr>
          <p:cNvPr id="79" name="Title 1">
            <a:extLst>
              <a:ext uri="{FF2B5EF4-FFF2-40B4-BE49-F238E27FC236}">
                <a16:creationId xmlns:a16="http://schemas.microsoft.com/office/drawing/2014/main" id="{B5AA697B-4704-47F1-BFAA-7ABAD3336717}"/>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3200" dirty="0"/>
              <a:t>Kasten for Kubernetes</a:t>
            </a:r>
            <a:endParaRPr lang="ko-KR" altLang="en-US" sz="3200" dirty="0"/>
          </a:p>
        </p:txBody>
      </p:sp>
    </p:spTree>
    <p:extLst>
      <p:ext uri="{BB962C8B-B14F-4D97-AF65-F5344CB8AC3E}">
        <p14:creationId xmlns:p14="http://schemas.microsoft.com/office/powerpoint/2010/main" val="18148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6" presetClass="entr" presetSubtype="2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inHorizontal)">
                                      <p:cBhvr>
                                        <p:cTn id="23" dur="500"/>
                                        <p:tgtEl>
                                          <p:spTgt spid="2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2796DB8-D9F4-4CA2-8B74-AB5DA234FED9}"/>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3200" dirty="0"/>
              <a:t>Veeam Backup for Azure</a:t>
            </a:r>
            <a:endParaRPr lang="ko-KR" altLang="en-US" sz="3200" dirty="0"/>
          </a:p>
        </p:txBody>
      </p:sp>
      <p:grpSp>
        <p:nvGrpSpPr>
          <p:cNvPr id="25" name="Group 3">
            <a:extLst>
              <a:ext uri="{FF2B5EF4-FFF2-40B4-BE49-F238E27FC236}">
                <a16:creationId xmlns:a16="http://schemas.microsoft.com/office/drawing/2014/main" id="{5CC0BBDC-22E9-4729-9944-15B1D86781B0}"/>
              </a:ext>
            </a:extLst>
          </p:cNvPr>
          <p:cNvGrpSpPr/>
          <p:nvPr/>
        </p:nvGrpSpPr>
        <p:grpSpPr>
          <a:xfrm>
            <a:off x="410498" y="658564"/>
            <a:ext cx="5841945" cy="3952907"/>
            <a:chOff x="1328543" y="584162"/>
            <a:chExt cx="6229545" cy="4086252"/>
          </a:xfrm>
        </p:grpSpPr>
        <p:sp>
          <p:nvSpPr>
            <p:cNvPr id="46" name="Isosceles Triangle 19">
              <a:extLst>
                <a:ext uri="{FF2B5EF4-FFF2-40B4-BE49-F238E27FC236}">
                  <a16:creationId xmlns:a16="http://schemas.microsoft.com/office/drawing/2014/main" id="{C8E776C7-BF9D-49BC-BCFF-A7AD621259EA}"/>
                </a:ext>
              </a:extLst>
            </p:cNvPr>
            <p:cNvSpPr/>
            <p:nvPr/>
          </p:nvSpPr>
          <p:spPr bwMode="auto">
            <a:xfrm flipV="1">
              <a:off x="1694150" y="2506638"/>
              <a:ext cx="5581291" cy="859019"/>
            </a:xfrm>
            <a:prstGeom prst="triangle">
              <a:avLst>
                <a:gd name="adj" fmla="val 68483"/>
              </a:avLst>
            </a:prstGeom>
            <a:gradFill>
              <a:gsLst>
                <a:gs pos="85000">
                  <a:srgbClr val="003738"/>
                </a:gs>
                <a:gs pos="11000">
                  <a:schemeClr val="bg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ea typeface="Segoe UI" pitchFamily="34" charset="0"/>
                <a:cs typeface="Segoe UI" pitchFamily="34" charset="0"/>
              </a:endParaRPr>
            </a:p>
          </p:txBody>
        </p:sp>
        <p:sp>
          <p:nvSpPr>
            <p:cNvPr id="47" name="Rectangle 61">
              <a:extLst>
                <a:ext uri="{FF2B5EF4-FFF2-40B4-BE49-F238E27FC236}">
                  <a16:creationId xmlns:a16="http://schemas.microsoft.com/office/drawing/2014/main" id="{116B16D3-B6A4-4CE0-8381-DA047005B49F}"/>
                </a:ext>
              </a:extLst>
            </p:cNvPr>
            <p:cNvSpPr/>
            <p:nvPr/>
          </p:nvSpPr>
          <p:spPr bwMode="auto">
            <a:xfrm>
              <a:off x="1328543" y="805716"/>
              <a:ext cx="6086109" cy="3864698"/>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ea typeface="Segoe UI" pitchFamily="34" charset="0"/>
                <a:cs typeface="Segoe UI" pitchFamily="34" charset="0"/>
              </a:endParaRPr>
            </a:p>
          </p:txBody>
        </p:sp>
        <p:sp>
          <p:nvSpPr>
            <p:cNvPr id="48" name="Rectangle 78">
              <a:extLst>
                <a:ext uri="{FF2B5EF4-FFF2-40B4-BE49-F238E27FC236}">
                  <a16:creationId xmlns:a16="http://schemas.microsoft.com/office/drawing/2014/main" id="{8057C0C9-7045-4834-90C9-DBDBE6CF732B}"/>
                </a:ext>
              </a:extLst>
            </p:cNvPr>
            <p:cNvSpPr/>
            <p:nvPr/>
          </p:nvSpPr>
          <p:spPr bwMode="auto">
            <a:xfrm>
              <a:off x="1479953" y="940698"/>
              <a:ext cx="3251683" cy="3594735"/>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ea typeface="Segoe UI" pitchFamily="34" charset="0"/>
                <a:cs typeface="Segoe UI" pitchFamily="34" charset="0"/>
              </a:endParaRPr>
            </a:p>
          </p:txBody>
        </p:sp>
        <p:sp>
          <p:nvSpPr>
            <p:cNvPr id="49" name="Rectangle 79">
              <a:extLst>
                <a:ext uri="{FF2B5EF4-FFF2-40B4-BE49-F238E27FC236}">
                  <a16:creationId xmlns:a16="http://schemas.microsoft.com/office/drawing/2014/main" id="{6D83E76F-9891-4FB5-A8D5-50EA40E957B1}"/>
                </a:ext>
              </a:extLst>
            </p:cNvPr>
            <p:cNvSpPr/>
            <p:nvPr/>
          </p:nvSpPr>
          <p:spPr bwMode="auto">
            <a:xfrm>
              <a:off x="4871568" y="940689"/>
              <a:ext cx="1288969" cy="359473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ea typeface="Segoe UI" pitchFamily="34" charset="0"/>
                <a:cs typeface="Segoe UI" pitchFamily="34" charset="0"/>
              </a:endParaRPr>
            </a:p>
          </p:txBody>
        </p:sp>
        <p:pic>
          <p:nvPicPr>
            <p:cNvPr id="50" name="Graphic 18">
              <a:extLst>
                <a:ext uri="{FF2B5EF4-FFF2-40B4-BE49-F238E27FC236}">
                  <a16:creationId xmlns:a16="http://schemas.microsoft.com/office/drawing/2014/main" id="{97EF7A14-E22A-4325-BC63-D9AF523E1D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8408" y="3365662"/>
              <a:ext cx="437606" cy="437606"/>
            </a:xfrm>
            <a:prstGeom prst="rect">
              <a:avLst/>
            </a:prstGeom>
          </p:spPr>
        </p:pic>
        <p:sp>
          <p:nvSpPr>
            <p:cNvPr id="51" name="TextBox 50">
              <a:extLst>
                <a:ext uri="{FF2B5EF4-FFF2-40B4-BE49-F238E27FC236}">
                  <a16:creationId xmlns:a16="http://schemas.microsoft.com/office/drawing/2014/main" id="{2F3BE5D1-8173-4B06-AE88-48C438CDC17C}"/>
                </a:ext>
              </a:extLst>
            </p:cNvPr>
            <p:cNvSpPr txBox="1"/>
            <p:nvPr/>
          </p:nvSpPr>
          <p:spPr>
            <a:xfrm>
              <a:off x="1479953" y="2963636"/>
              <a:ext cx="792480" cy="230832"/>
            </a:xfrm>
            <a:prstGeom prst="rect">
              <a:avLst/>
            </a:prstGeom>
          </p:spPr>
          <p:txBody>
            <a:bodyPr wrap="square" rtlCol="0" anchor="ctr">
              <a:spAutoFit/>
            </a:bodyPr>
            <a:lstStyle/>
            <a:p>
              <a:pPr algn="ctr"/>
              <a:r>
                <a:rPr lang="en-US" sz="900" dirty="0">
                  <a:solidFill>
                    <a:schemeClr val="bg1"/>
                  </a:solidFill>
                </a:rPr>
                <a:t>Azure VMs</a:t>
              </a:r>
            </a:p>
          </p:txBody>
        </p:sp>
        <p:sp>
          <p:nvSpPr>
            <p:cNvPr id="52" name="TextBox 51">
              <a:extLst>
                <a:ext uri="{FF2B5EF4-FFF2-40B4-BE49-F238E27FC236}">
                  <a16:creationId xmlns:a16="http://schemas.microsoft.com/office/drawing/2014/main" id="{EBCA2DB2-DAA5-4F07-B6F6-7A096546130E}"/>
                </a:ext>
              </a:extLst>
            </p:cNvPr>
            <p:cNvSpPr txBox="1"/>
            <p:nvPr/>
          </p:nvSpPr>
          <p:spPr>
            <a:xfrm>
              <a:off x="2425802" y="2971284"/>
              <a:ext cx="1135600" cy="230832"/>
            </a:xfrm>
            <a:prstGeom prst="rect">
              <a:avLst/>
            </a:prstGeom>
          </p:spPr>
          <p:txBody>
            <a:bodyPr wrap="square" rtlCol="0" anchor="ctr">
              <a:spAutoFit/>
            </a:bodyPr>
            <a:lstStyle/>
            <a:p>
              <a:pPr algn="ctr"/>
              <a:r>
                <a:rPr lang="en-US" sz="900" dirty="0">
                  <a:solidFill>
                    <a:schemeClr val="bg1"/>
                  </a:solidFill>
                </a:rPr>
                <a:t>Azure disks</a:t>
              </a:r>
            </a:p>
          </p:txBody>
        </p:sp>
        <p:sp>
          <p:nvSpPr>
            <p:cNvPr id="53" name="TextBox 52">
              <a:extLst>
                <a:ext uri="{FF2B5EF4-FFF2-40B4-BE49-F238E27FC236}">
                  <a16:creationId xmlns:a16="http://schemas.microsoft.com/office/drawing/2014/main" id="{F340B410-8DFF-43BB-B224-C5B4301D06D2}"/>
                </a:ext>
              </a:extLst>
            </p:cNvPr>
            <p:cNvSpPr txBox="1"/>
            <p:nvPr/>
          </p:nvSpPr>
          <p:spPr>
            <a:xfrm>
              <a:off x="3543211" y="2966120"/>
              <a:ext cx="1135601" cy="811305"/>
            </a:xfrm>
            <a:prstGeom prst="rect">
              <a:avLst/>
            </a:prstGeom>
          </p:spPr>
          <p:txBody>
            <a:bodyPr wrap="square" rtlCol="0" anchor="ctr">
              <a:spAutoFit/>
            </a:bodyPr>
            <a:lstStyle/>
            <a:p>
              <a:pPr algn="ctr"/>
              <a:r>
                <a:rPr lang="en-US" sz="900" dirty="0">
                  <a:solidFill>
                    <a:schemeClr val="bg1"/>
                  </a:solidFill>
                </a:rPr>
                <a:t>Azure VM</a:t>
              </a:r>
            </a:p>
            <a:p>
              <a:pPr algn="ctr"/>
              <a:r>
                <a:rPr lang="ko-KR" altLang="en-US" sz="900" dirty="0">
                  <a:solidFill>
                    <a:schemeClr val="bg1"/>
                  </a:solidFill>
                </a:rPr>
                <a:t>스냅샷</a:t>
              </a:r>
              <a:endParaRPr lang="en-US" altLang="ko-KR" sz="900" dirty="0">
                <a:solidFill>
                  <a:schemeClr val="bg1"/>
                </a:solidFill>
              </a:endParaRPr>
            </a:p>
            <a:p>
              <a:pPr algn="ctr"/>
              <a:r>
                <a:rPr lang="en-US" sz="900" dirty="0">
                  <a:solidFill>
                    <a:schemeClr val="bg1"/>
                  </a:solidFill>
                </a:rPr>
                <a:t>(</a:t>
              </a:r>
              <a:r>
                <a:rPr lang="ko-KR" altLang="en-US" sz="900" dirty="0">
                  <a:solidFill>
                    <a:schemeClr val="bg1"/>
                  </a:solidFill>
                </a:rPr>
                <a:t>백업 수행 전 스냅샷 생성 및 별도 보관 지원</a:t>
              </a:r>
              <a:r>
                <a:rPr lang="en-US" altLang="ko-KR" sz="900" dirty="0">
                  <a:solidFill>
                    <a:schemeClr val="bg1"/>
                  </a:solidFill>
                </a:rPr>
                <a:t>)</a:t>
              </a:r>
              <a:endParaRPr lang="en-US" sz="900" dirty="0">
                <a:solidFill>
                  <a:schemeClr val="bg1"/>
                </a:solidFill>
              </a:endParaRPr>
            </a:p>
          </p:txBody>
        </p:sp>
        <p:cxnSp>
          <p:nvCxnSpPr>
            <p:cNvPr id="54" name="Straight Arrow Connector 22">
              <a:extLst>
                <a:ext uri="{FF2B5EF4-FFF2-40B4-BE49-F238E27FC236}">
                  <a16:creationId xmlns:a16="http://schemas.microsoft.com/office/drawing/2014/main" id="{9BBD26D0-DCE4-49D5-A5A0-E11725CEC222}"/>
                </a:ext>
              </a:extLst>
            </p:cNvPr>
            <p:cNvCxnSpPr>
              <a:cxnSpLocks/>
            </p:cNvCxnSpPr>
            <p:nvPr/>
          </p:nvCxnSpPr>
          <p:spPr>
            <a:xfrm>
              <a:off x="2058236" y="1789721"/>
              <a:ext cx="785830" cy="0"/>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25">
              <a:extLst>
                <a:ext uri="{FF2B5EF4-FFF2-40B4-BE49-F238E27FC236}">
                  <a16:creationId xmlns:a16="http://schemas.microsoft.com/office/drawing/2014/main" id="{899B7B87-2EE6-45C4-B2CF-94B7D49E5B59}"/>
                </a:ext>
              </a:extLst>
            </p:cNvPr>
            <p:cNvCxnSpPr>
              <a:cxnSpLocks/>
            </p:cNvCxnSpPr>
            <p:nvPr/>
          </p:nvCxnSpPr>
          <p:spPr>
            <a:xfrm>
              <a:off x="2058236" y="2286615"/>
              <a:ext cx="785830" cy="0"/>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28">
              <a:extLst>
                <a:ext uri="{FF2B5EF4-FFF2-40B4-BE49-F238E27FC236}">
                  <a16:creationId xmlns:a16="http://schemas.microsoft.com/office/drawing/2014/main" id="{8024142A-D4CD-4E31-B7EE-F92A08056B4D}"/>
                </a:ext>
              </a:extLst>
            </p:cNvPr>
            <p:cNvCxnSpPr>
              <a:cxnSpLocks/>
            </p:cNvCxnSpPr>
            <p:nvPr/>
          </p:nvCxnSpPr>
          <p:spPr>
            <a:xfrm>
              <a:off x="2058236" y="2783509"/>
              <a:ext cx="785830" cy="2973"/>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31">
              <a:extLst>
                <a:ext uri="{FF2B5EF4-FFF2-40B4-BE49-F238E27FC236}">
                  <a16:creationId xmlns:a16="http://schemas.microsoft.com/office/drawing/2014/main" id="{FD9BEA13-D379-4E0B-BECD-1E678015507C}"/>
                </a:ext>
              </a:extLst>
            </p:cNvPr>
            <p:cNvCxnSpPr>
              <a:cxnSpLocks/>
            </p:cNvCxnSpPr>
            <p:nvPr/>
          </p:nvCxnSpPr>
          <p:spPr>
            <a:xfrm>
              <a:off x="3143138" y="1789721"/>
              <a:ext cx="785830" cy="0"/>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34">
              <a:extLst>
                <a:ext uri="{FF2B5EF4-FFF2-40B4-BE49-F238E27FC236}">
                  <a16:creationId xmlns:a16="http://schemas.microsoft.com/office/drawing/2014/main" id="{B6CA6A27-F056-4581-BA72-B208D610BB51}"/>
                </a:ext>
              </a:extLst>
            </p:cNvPr>
            <p:cNvCxnSpPr>
              <a:cxnSpLocks/>
            </p:cNvCxnSpPr>
            <p:nvPr/>
          </p:nvCxnSpPr>
          <p:spPr>
            <a:xfrm>
              <a:off x="3143138" y="2286615"/>
              <a:ext cx="785830" cy="0"/>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37">
              <a:extLst>
                <a:ext uri="{FF2B5EF4-FFF2-40B4-BE49-F238E27FC236}">
                  <a16:creationId xmlns:a16="http://schemas.microsoft.com/office/drawing/2014/main" id="{C62EF1E4-A38B-46F9-BB38-116DA83288CA}"/>
                </a:ext>
              </a:extLst>
            </p:cNvPr>
            <p:cNvCxnSpPr>
              <a:cxnSpLocks/>
            </p:cNvCxnSpPr>
            <p:nvPr/>
          </p:nvCxnSpPr>
          <p:spPr>
            <a:xfrm flipV="1">
              <a:off x="3143138" y="2783509"/>
              <a:ext cx="785830" cy="2973"/>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40">
              <a:extLst>
                <a:ext uri="{FF2B5EF4-FFF2-40B4-BE49-F238E27FC236}">
                  <a16:creationId xmlns:a16="http://schemas.microsoft.com/office/drawing/2014/main" id="{224E234C-018B-4877-96E4-1E39DAE17B62}"/>
                </a:ext>
              </a:extLst>
            </p:cNvPr>
            <p:cNvCxnSpPr>
              <a:cxnSpLocks/>
            </p:cNvCxnSpPr>
            <p:nvPr/>
          </p:nvCxnSpPr>
          <p:spPr>
            <a:xfrm>
              <a:off x="4293054" y="2286615"/>
              <a:ext cx="2468314" cy="0"/>
            </a:xfrm>
            <a:prstGeom prst="straightConnector1">
              <a:avLst/>
            </a:prstGeom>
            <a:ln w="12700">
              <a:solidFill>
                <a:srgbClr val="00E29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BF4264C-C1E3-4805-89E4-BDEE010A9875}"/>
                </a:ext>
              </a:extLst>
            </p:cNvPr>
            <p:cNvSpPr txBox="1"/>
            <p:nvPr/>
          </p:nvSpPr>
          <p:spPr>
            <a:xfrm>
              <a:off x="6422488" y="2512907"/>
              <a:ext cx="1135600" cy="369332"/>
            </a:xfrm>
            <a:prstGeom prst="rect">
              <a:avLst/>
            </a:prstGeom>
          </p:spPr>
          <p:txBody>
            <a:bodyPr wrap="square" rtlCol="0" anchor="ctr">
              <a:spAutoFit/>
            </a:bodyPr>
            <a:lstStyle/>
            <a:p>
              <a:pPr algn="ctr"/>
              <a:r>
                <a:rPr lang="en-US" sz="900" dirty="0">
                  <a:solidFill>
                    <a:schemeClr val="bg1"/>
                  </a:solidFill>
                </a:rPr>
                <a:t>Azure Blob</a:t>
              </a:r>
            </a:p>
            <a:p>
              <a:pPr algn="ctr"/>
              <a:r>
                <a:rPr lang="en-US" sz="900" dirty="0">
                  <a:solidFill>
                    <a:schemeClr val="bg1"/>
                  </a:solidFill>
                </a:rPr>
                <a:t>Storage</a:t>
              </a:r>
            </a:p>
          </p:txBody>
        </p:sp>
        <p:sp>
          <p:nvSpPr>
            <p:cNvPr id="62" name="TextBox 61">
              <a:extLst>
                <a:ext uri="{FF2B5EF4-FFF2-40B4-BE49-F238E27FC236}">
                  <a16:creationId xmlns:a16="http://schemas.microsoft.com/office/drawing/2014/main" id="{05082928-2067-4828-935A-522747EE7414}"/>
                </a:ext>
              </a:extLst>
            </p:cNvPr>
            <p:cNvSpPr txBox="1"/>
            <p:nvPr/>
          </p:nvSpPr>
          <p:spPr>
            <a:xfrm>
              <a:off x="4837594" y="3792091"/>
              <a:ext cx="1379233" cy="524962"/>
            </a:xfrm>
            <a:prstGeom prst="rect">
              <a:avLst/>
            </a:prstGeom>
          </p:spPr>
          <p:txBody>
            <a:bodyPr wrap="square" rtlCol="0" anchor="ctr">
              <a:spAutoFit/>
            </a:bodyPr>
            <a:lstStyle/>
            <a:p>
              <a:pPr algn="ctr"/>
              <a:r>
                <a:rPr lang="ko-KR" altLang="en-US" sz="900" dirty="0">
                  <a:solidFill>
                    <a:schemeClr val="bg1"/>
                  </a:solidFill>
                </a:rPr>
                <a:t>백업 서버</a:t>
              </a:r>
              <a:endParaRPr lang="en-US" altLang="ko-KR" sz="900" dirty="0">
                <a:solidFill>
                  <a:schemeClr val="bg1"/>
                </a:solidFill>
              </a:endParaRPr>
            </a:p>
            <a:p>
              <a:pPr algn="ctr"/>
              <a:r>
                <a:rPr lang="en-US" sz="900" i="1" dirty="0">
                  <a:solidFill>
                    <a:schemeClr val="bg1"/>
                  </a:solidFill>
                </a:rPr>
                <a:t>(</a:t>
              </a:r>
              <a:r>
                <a:rPr lang="ko-KR" altLang="en-US" sz="900" i="1" dirty="0" err="1">
                  <a:solidFill>
                    <a:schemeClr val="bg1"/>
                  </a:solidFill>
                </a:rPr>
                <a:t>마켓플레이스를</a:t>
              </a:r>
              <a:r>
                <a:rPr lang="ko-KR" altLang="en-US" sz="900" i="1" dirty="0">
                  <a:solidFill>
                    <a:schemeClr val="bg1"/>
                  </a:solidFill>
                </a:rPr>
                <a:t> 통해</a:t>
              </a:r>
              <a:endParaRPr lang="en-US" altLang="ko-KR" sz="900" i="1" dirty="0">
                <a:solidFill>
                  <a:schemeClr val="bg1"/>
                </a:solidFill>
              </a:endParaRPr>
            </a:p>
            <a:p>
              <a:pPr algn="ctr"/>
              <a:r>
                <a:rPr lang="ko-KR" altLang="en-US" sz="900" i="1" dirty="0">
                  <a:solidFill>
                    <a:schemeClr val="bg1"/>
                  </a:solidFill>
                </a:rPr>
                <a:t>손쉽게 배포</a:t>
              </a:r>
              <a:r>
                <a:rPr lang="en-US" altLang="ko-KR" sz="900" i="1" dirty="0">
                  <a:solidFill>
                    <a:schemeClr val="bg1"/>
                  </a:solidFill>
                </a:rPr>
                <a:t>)</a:t>
              </a:r>
              <a:endParaRPr lang="en-US" sz="900" i="1" dirty="0">
                <a:solidFill>
                  <a:schemeClr val="bg1"/>
                </a:solidFill>
              </a:endParaRPr>
            </a:p>
          </p:txBody>
        </p:sp>
        <p:cxnSp>
          <p:nvCxnSpPr>
            <p:cNvPr id="64" name="Elbow Connector 55">
              <a:extLst>
                <a:ext uri="{FF2B5EF4-FFF2-40B4-BE49-F238E27FC236}">
                  <a16:creationId xmlns:a16="http://schemas.microsoft.com/office/drawing/2014/main" id="{B7AFCB9F-6A59-4DB1-8003-16DBA6285EB0}"/>
                </a:ext>
              </a:extLst>
            </p:cNvPr>
            <p:cNvCxnSpPr>
              <a:cxnSpLocks/>
            </p:cNvCxnSpPr>
            <p:nvPr/>
          </p:nvCxnSpPr>
          <p:spPr>
            <a:xfrm>
              <a:off x="4293054" y="1789721"/>
              <a:ext cx="2468314" cy="384646"/>
            </a:xfrm>
            <a:prstGeom prst="bentConnector3">
              <a:avLst>
                <a:gd name="adj1" fmla="val 15332"/>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0">
              <a:extLst>
                <a:ext uri="{FF2B5EF4-FFF2-40B4-BE49-F238E27FC236}">
                  <a16:creationId xmlns:a16="http://schemas.microsoft.com/office/drawing/2014/main" id="{CA275635-176C-44DB-A982-B31359514672}"/>
                </a:ext>
              </a:extLst>
            </p:cNvPr>
            <p:cNvCxnSpPr>
              <a:cxnSpLocks/>
            </p:cNvCxnSpPr>
            <p:nvPr/>
          </p:nvCxnSpPr>
          <p:spPr>
            <a:xfrm flipV="1">
              <a:off x="4293285" y="2398983"/>
              <a:ext cx="2468314" cy="384646"/>
            </a:xfrm>
            <a:prstGeom prst="bentConnector3">
              <a:avLst>
                <a:gd name="adj1" fmla="val 15332"/>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73">
              <a:extLst>
                <a:ext uri="{FF2B5EF4-FFF2-40B4-BE49-F238E27FC236}">
                  <a16:creationId xmlns:a16="http://schemas.microsoft.com/office/drawing/2014/main" id="{2DC43D0F-A8F8-4B33-92F5-CA5575AC67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1368" y="2067802"/>
              <a:ext cx="437606" cy="437606"/>
            </a:xfrm>
            <a:prstGeom prst="rect">
              <a:avLst/>
            </a:prstGeom>
          </p:spPr>
        </p:pic>
        <p:sp>
          <p:nvSpPr>
            <p:cNvPr id="67" name="TextBox 66">
              <a:extLst>
                <a:ext uri="{FF2B5EF4-FFF2-40B4-BE49-F238E27FC236}">
                  <a16:creationId xmlns:a16="http://schemas.microsoft.com/office/drawing/2014/main" id="{79A104CA-DCAD-43FD-A336-BCB85A20D4B2}"/>
                </a:ext>
              </a:extLst>
            </p:cNvPr>
            <p:cNvSpPr txBox="1"/>
            <p:nvPr/>
          </p:nvSpPr>
          <p:spPr>
            <a:xfrm>
              <a:off x="1557564" y="584162"/>
              <a:ext cx="1494692" cy="230832"/>
            </a:xfrm>
            <a:prstGeom prst="rect">
              <a:avLst/>
            </a:prstGeom>
          </p:spPr>
          <p:txBody>
            <a:bodyPr wrap="square" rtlCol="0" anchor="ctr">
              <a:spAutoFit/>
            </a:bodyPr>
            <a:lstStyle/>
            <a:p>
              <a:r>
                <a:rPr lang="en-US" sz="900" dirty="0">
                  <a:solidFill>
                    <a:schemeClr val="bg1"/>
                  </a:solidFill>
                </a:rPr>
                <a:t>Microsoft Azure</a:t>
              </a:r>
            </a:p>
          </p:txBody>
        </p:sp>
        <p:sp>
          <p:nvSpPr>
            <p:cNvPr id="68" name="TextBox 67">
              <a:extLst>
                <a:ext uri="{FF2B5EF4-FFF2-40B4-BE49-F238E27FC236}">
                  <a16:creationId xmlns:a16="http://schemas.microsoft.com/office/drawing/2014/main" id="{C285F477-B36F-40B7-A0E6-8B285C5C2101}"/>
                </a:ext>
              </a:extLst>
            </p:cNvPr>
            <p:cNvSpPr txBox="1"/>
            <p:nvPr/>
          </p:nvSpPr>
          <p:spPr>
            <a:xfrm>
              <a:off x="1454808" y="937315"/>
              <a:ext cx="800793" cy="206804"/>
            </a:xfrm>
            <a:prstGeom prst="rect">
              <a:avLst/>
            </a:prstGeom>
          </p:spPr>
          <p:txBody>
            <a:bodyPr wrap="square" rtlCol="0" anchor="ctr">
              <a:spAutoFit/>
            </a:bodyPr>
            <a:lstStyle/>
            <a:p>
              <a:r>
                <a:rPr lang="ko-KR" altLang="en-US" sz="700" dirty="0">
                  <a:solidFill>
                    <a:schemeClr val="bg1"/>
                  </a:solidFill>
                </a:rPr>
                <a:t>운영</a:t>
              </a:r>
              <a:endParaRPr lang="en-US" sz="700" dirty="0">
                <a:solidFill>
                  <a:schemeClr val="bg1"/>
                </a:solidFill>
              </a:endParaRPr>
            </a:p>
          </p:txBody>
        </p:sp>
        <p:sp>
          <p:nvSpPr>
            <p:cNvPr id="69" name="TextBox 68">
              <a:extLst>
                <a:ext uri="{FF2B5EF4-FFF2-40B4-BE49-F238E27FC236}">
                  <a16:creationId xmlns:a16="http://schemas.microsoft.com/office/drawing/2014/main" id="{6EF97C50-07FB-49DC-AF3B-EB7E9BC86EE8}"/>
                </a:ext>
              </a:extLst>
            </p:cNvPr>
            <p:cNvSpPr txBox="1"/>
            <p:nvPr/>
          </p:nvSpPr>
          <p:spPr>
            <a:xfrm>
              <a:off x="4871502" y="937314"/>
              <a:ext cx="1114080" cy="206804"/>
            </a:xfrm>
            <a:prstGeom prst="rect">
              <a:avLst/>
            </a:prstGeom>
          </p:spPr>
          <p:txBody>
            <a:bodyPr wrap="square" rtlCol="0" anchor="ctr">
              <a:spAutoFit/>
            </a:bodyPr>
            <a:lstStyle/>
            <a:p>
              <a:r>
                <a:rPr lang="ko-KR" altLang="en-US" sz="700" dirty="0">
                  <a:solidFill>
                    <a:schemeClr val="bg1"/>
                  </a:solidFill>
                </a:rPr>
                <a:t>백업</a:t>
              </a:r>
              <a:endParaRPr lang="en-US" sz="700" dirty="0">
                <a:solidFill>
                  <a:schemeClr val="bg1"/>
                </a:solidFill>
              </a:endParaRPr>
            </a:p>
          </p:txBody>
        </p:sp>
        <p:pic>
          <p:nvPicPr>
            <p:cNvPr id="70" name="Graphic 38">
              <a:extLst>
                <a:ext uri="{FF2B5EF4-FFF2-40B4-BE49-F238E27FC236}">
                  <a16:creationId xmlns:a16="http://schemas.microsoft.com/office/drawing/2014/main" id="{4AB67013-DB5B-4723-BA08-7EC5E090B3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4150" y="1609527"/>
              <a:ext cx="360380" cy="360380"/>
            </a:xfrm>
            <a:prstGeom prst="rect">
              <a:avLst/>
            </a:prstGeom>
          </p:spPr>
        </p:pic>
        <p:pic>
          <p:nvPicPr>
            <p:cNvPr id="71" name="Graphic 39">
              <a:extLst>
                <a:ext uri="{FF2B5EF4-FFF2-40B4-BE49-F238E27FC236}">
                  <a16:creationId xmlns:a16="http://schemas.microsoft.com/office/drawing/2014/main" id="{91015947-19B8-4D7D-A2ED-A1335607E4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4474" y="1604776"/>
              <a:ext cx="360380" cy="360380"/>
            </a:xfrm>
            <a:prstGeom prst="rect">
              <a:avLst/>
            </a:prstGeom>
          </p:spPr>
        </p:pic>
        <p:pic>
          <p:nvPicPr>
            <p:cNvPr id="72" name="Graphic 41">
              <a:extLst>
                <a:ext uri="{FF2B5EF4-FFF2-40B4-BE49-F238E27FC236}">
                  <a16:creationId xmlns:a16="http://schemas.microsoft.com/office/drawing/2014/main" id="{3F466E4C-0BC3-46F5-93D1-8704C44260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47598" y="1607678"/>
              <a:ext cx="288301" cy="360377"/>
            </a:xfrm>
            <a:prstGeom prst="rect">
              <a:avLst/>
            </a:prstGeom>
          </p:spPr>
        </p:pic>
        <p:pic>
          <p:nvPicPr>
            <p:cNvPr id="73" name="Graphic 43">
              <a:extLst>
                <a:ext uri="{FF2B5EF4-FFF2-40B4-BE49-F238E27FC236}">
                  <a16:creationId xmlns:a16="http://schemas.microsoft.com/office/drawing/2014/main" id="{E71B7D7E-591F-4D8C-B753-FC15A65C2A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28964" y="623502"/>
              <a:ext cx="228600" cy="142875"/>
            </a:xfrm>
            <a:prstGeom prst="rect">
              <a:avLst/>
            </a:prstGeom>
          </p:spPr>
        </p:pic>
        <p:pic>
          <p:nvPicPr>
            <p:cNvPr id="74" name="Graphic 47">
              <a:extLst>
                <a:ext uri="{FF2B5EF4-FFF2-40B4-BE49-F238E27FC236}">
                  <a16:creationId xmlns:a16="http://schemas.microsoft.com/office/drawing/2014/main" id="{5A08E210-4B9E-4C2E-B34B-839C7682CA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9724" y="2106362"/>
              <a:ext cx="360380" cy="360380"/>
            </a:xfrm>
            <a:prstGeom prst="rect">
              <a:avLst/>
            </a:prstGeom>
          </p:spPr>
        </p:pic>
        <p:pic>
          <p:nvPicPr>
            <p:cNvPr id="75" name="Graphic 48">
              <a:extLst>
                <a:ext uri="{FF2B5EF4-FFF2-40B4-BE49-F238E27FC236}">
                  <a16:creationId xmlns:a16="http://schemas.microsoft.com/office/drawing/2014/main" id="{28EBF2AB-CE1B-4F92-B2EE-7735845BBD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3074" y="2603192"/>
              <a:ext cx="360380" cy="360380"/>
            </a:xfrm>
            <a:prstGeom prst="rect">
              <a:avLst/>
            </a:prstGeom>
          </p:spPr>
        </p:pic>
        <p:pic>
          <p:nvPicPr>
            <p:cNvPr id="76" name="Graphic 49">
              <a:extLst>
                <a:ext uri="{FF2B5EF4-FFF2-40B4-BE49-F238E27FC236}">
                  <a16:creationId xmlns:a16="http://schemas.microsoft.com/office/drawing/2014/main" id="{69D056F0-57A9-4B64-B9B7-F8875E86B2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44066" y="2111092"/>
              <a:ext cx="288301" cy="360377"/>
            </a:xfrm>
            <a:prstGeom prst="rect">
              <a:avLst/>
            </a:prstGeom>
          </p:spPr>
        </p:pic>
        <p:pic>
          <p:nvPicPr>
            <p:cNvPr id="77" name="Graphic 50">
              <a:extLst>
                <a:ext uri="{FF2B5EF4-FFF2-40B4-BE49-F238E27FC236}">
                  <a16:creationId xmlns:a16="http://schemas.microsoft.com/office/drawing/2014/main" id="{47173D06-462C-46E5-BFB2-01C5AAC702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47597" y="2598801"/>
              <a:ext cx="288301" cy="360377"/>
            </a:xfrm>
            <a:prstGeom prst="rect">
              <a:avLst/>
            </a:prstGeom>
          </p:spPr>
        </p:pic>
        <p:pic>
          <p:nvPicPr>
            <p:cNvPr id="78" name="Graphic 51">
              <a:extLst>
                <a:ext uri="{FF2B5EF4-FFF2-40B4-BE49-F238E27FC236}">
                  <a16:creationId xmlns:a16="http://schemas.microsoft.com/office/drawing/2014/main" id="{00D14AB4-B241-476C-B8AF-8A7D6BF0D9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6497" y="2110573"/>
              <a:ext cx="360380" cy="360380"/>
            </a:xfrm>
            <a:prstGeom prst="rect">
              <a:avLst/>
            </a:prstGeom>
          </p:spPr>
        </p:pic>
        <p:pic>
          <p:nvPicPr>
            <p:cNvPr id="79" name="Graphic 52">
              <a:extLst>
                <a:ext uri="{FF2B5EF4-FFF2-40B4-BE49-F238E27FC236}">
                  <a16:creationId xmlns:a16="http://schemas.microsoft.com/office/drawing/2014/main" id="{901A0660-F00D-4250-88BB-8D8EB88714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1886" y="2598801"/>
              <a:ext cx="360380" cy="360380"/>
            </a:xfrm>
            <a:prstGeom prst="rect">
              <a:avLst/>
            </a:prstGeom>
          </p:spPr>
        </p:pic>
      </p:grpSp>
      <p:grpSp>
        <p:nvGrpSpPr>
          <p:cNvPr id="80" name="Group 44">
            <a:extLst>
              <a:ext uri="{FF2B5EF4-FFF2-40B4-BE49-F238E27FC236}">
                <a16:creationId xmlns:a16="http://schemas.microsoft.com/office/drawing/2014/main" id="{261AEB7B-9C02-4BFC-8436-A01A6A050E63}"/>
              </a:ext>
            </a:extLst>
          </p:cNvPr>
          <p:cNvGrpSpPr/>
          <p:nvPr/>
        </p:nvGrpSpPr>
        <p:grpSpPr>
          <a:xfrm>
            <a:off x="4304114" y="2117677"/>
            <a:ext cx="137803" cy="392971"/>
            <a:chOff x="6336598" y="2405427"/>
            <a:chExt cx="137803" cy="392971"/>
          </a:xfrm>
        </p:grpSpPr>
        <p:sp>
          <p:nvSpPr>
            <p:cNvPr id="81" name="Rectangle 54">
              <a:extLst>
                <a:ext uri="{FF2B5EF4-FFF2-40B4-BE49-F238E27FC236}">
                  <a16:creationId xmlns:a16="http://schemas.microsoft.com/office/drawing/2014/main" id="{8AB24E86-7C07-4F1B-8CBB-EBED68811F7D}"/>
                </a:ext>
              </a:extLst>
            </p:cNvPr>
            <p:cNvSpPr/>
            <p:nvPr/>
          </p:nvSpPr>
          <p:spPr bwMode="auto">
            <a:xfrm>
              <a:off x="6367325" y="2444690"/>
              <a:ext cx="84275" cy="312568"/>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82" name="Graphic 56">
              <a:extLst>
                <a:ext uri="{FF2B5EF4-FFF2-40B4-BE49-F238E27FC236}">
                  <a16:creationId xmlns:a16="http://schemas.microsoft.com/office/drawing/2014/main" id="{83768233-8E79-44C4-A7F0-42D2769E6CD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37241" y="2533248"/>
              <a:ext cx="137160" cy="137160"/>
            </a:xfrm>
            <a:prstGeom prst="rect">
              <a:avLst/>
            </a:prstGeom>
          </p:spPr>
        </p:pic>
        <p:pic>
          <p:nvPicPr>
            <p:cNvPr id="83" name="Graphic 57">
              <a:extLst>
                <a:ext uri="{FF2B5EF4-FFF2-40B4-BE49-F238E27FC236}">
                  <a16:creationId xmlns:a16="http://schemas.microsoft.com/office/drawing/2014/main" id="{489D5DCB-BD05-477A-B6E2-81BBD517BC3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779872">
              <a:off x="6336598" y="2405427"/>
              <a:ext cx="137160" cy="137160"/>
            </a:xfrm>
            <a:prstGeom prst="rect">
              <a:avLst/>
            </a:prstGeom>
          </p:spPr>
        </p:pic>
        <p:pic>
          <p:nvPicPr>
            <p:cNvPr id="84" name="Graphic 58">
              <a:extLst>
                <a:ext uri="{FF2B5EF4-FFF2-40B4-BE49-F238E27FC236}">
                  <a16:creationId xmlns:a16="http://schemas.microsoft.com/office/drawing/2014/main" id="{4B371771-D752-45CC-B636-A16DD00D3C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614501">
              <a:off x="6336598" y="2661238"/>
              <a:ext cx="137160" cy="137160"/>
            </a:xfrm>
            <a:prstGeom prst="rect">
              <a:avLst/>
            </a:prstGeom>
          </p:spPr>
        </p:pic>
      </p:grpSp>
      <p:sp>
        <p:nvSpPr>
          <p:cNvPr id="85" name="TextBox 84">
            <a:extLst>
              <a:ext uri="{FF2B5EF4-FFF2-40B4-BE49-F238E27FC236}">
                <a16:creationId xmlns:a16="http://schemas.microsoft.com/office/drawing/2014/main" id="{D13CDE29-A766-4970-B198-53C0F61F7664}"/>
              </a:ext>
            </a:extLst>
          </p:cNvPr>
          <p:cNvSpPr txBox="1"/>
          <p:nvPr/>
        </p:nvSpPr>
        <p:spPr>
          <a:xfrm>
            <a:off x="3971557" y="2519040"/>
            <a:ext cx="800793" cy="200055"/>
          </a:xfrm>
          <a:prstGeom prst="rect">
            <a:avLst/>
          </a:prstGeom>
        </p:spPr>
        <p:txBody>
          <a:bodyPr wrap="square" rtlCol="0" anchor="ctr">
            <a:spAutoFit/>
          </a:bodyPr>
          <a:lstStyle/>
          <a:p>
            <a:pPr algn="ctr"/>
            <a:r>
              <a:rPr lang="en-US" sz="700" dirty="0">
                <a:solidFill>
                  <a:schemeClr val="bg1"/>
                </a:solidFill>
              </a:rPr>
              <a:t>Workers</a:t>
            </a:r>
          </a:p>
        </p:txBody>
      </p:sp>
      <p:sp>
        <p:nvSpPr>
          <p:cNvPr id="86" name="Rectangle 79">
            <a:extLst>
              <a:ext uri="{FF2B5EF4-FFF2-40B4-BE49-F238E27FC236}">
                <a16:creationId xmlns:a16="http://schemas.microsoft.com/office/drawing/2014/main" id="{C41ED2B4-B456-4E0F-8A18-685742DF8964}"/>
              </a:ext>
            </a:extLst>
          </p:cNvPr>
          <p:cNvSpPr/>
          <p:nvPr/>
        </p:nvSpPr>
        <p:spPr bwMode="auto">
          <a:xfrm>
            <a:off x="6196539" y="880353"/>
            <a:ext cx="2588686" cy="3738582"/>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spcAft>
                <a:spcPts val="600"/>
              </a:spcAft>
              <a:buClr>
                <a:schemeClr val="tx1">
                  <a:lumMod val="85000"/>
                  <a:lumOff val="15000"/>
                </a:schemeClr>
              </a:buClr>
              <a:buSzPct val="90000"/>
            </a:pPr>
            <a:endParaRPr lang="en-US" altLang="ko-KR" sz="800" b="1"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a:t>
            </a:r>
            <a:r>
              <a:rPr lang="ko-KR" altLang="en-US" sz="900" b="1" dirty="0">
                <a:solidFill>
                  <a:schemeClr val="bg1"/>
                </a:solidFill>
                <a:latin typeface="+mn-ea"/>
              </a:rPr>
              <a:t> 소프트웨어는</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자체 </a:t>
            </a:r>
            <a:r>
              <a:rPr lang="en-US" altLang="ko-KR" sz="800" dirty="0">
                <a:solidFill>
                  <a:schemeClr val="bg1"/>
                </a:solidFill>
                <a:latin typeface="+mn-ea"/>
              </a:rPr>
              <a:t>CBT </a:t>
            </a:r>
            <a:r>
              <a:rPr lang="ko-KR" altLang="en-US" sz="800" dirty="0">
                <a:solidFill>
                  <a:schemeClr val="bg1"/>
                </a:solidFill>
                <a:latin typeface="+mn-ea"/>
              </a:rPr>
              <a:t>와 스냅샷 백업을 통해 운영서버의 부하를 최소화한 백업을 수행하며 </a:t>
            </a:r>
            <a:r>
              <a:rPr lang="en-US" altLang="ko-KR" sz="800" dirty="0">
                <a:solidFill>
                  <a:schemeClr val="bg1"/>
                </a:solidFill>
                <a:latin typeface="+mn-ea"/>
              </a:rPr>
              <a:t>15</a:t>
            </a:r>
            <a:r>
              <a:rPr lang="ko-KR" altLang="en-US" sz="800" dirty="0">
                <a:solidFill>
                  <a:schemeClr val="bg1"/>
                </a:solidFill>
                <a:latin typeface="+mn-ea"/>
              </a:rPr>
              <a:t>분 미만의 </a:t>
            </a:r>
            <a:r>
              <a:rPr lang="en-US" altLang="ko-KR" sz="800" dirty="0">
                <a:solidFill>
                  <a:schemeClr val="bg1"/>
                </a:solidFill>
                <a:latin typeface="+mn-ea"/>
              </a:rPr>
              <a:t>RTPO</a:t>
            </a:r>
            <a:r>
              <a:rPr lang="ko-KR" altLang="en-US" sz="800" dirty="0">
                <a:solidFill>
                  <a:schemeClr val="bg1"/>
                </a:solidFill>
                <a:latin typeface="+mn-ea"/>
              </a:rPr>
              <a:t>를 제공</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편리하고 직관적인 셀프서비스형 </a:t>
            </a:r>
            <a:r>
              <a:rPr lang="en-US" altLang="ko-KR" sz="800" dirty="0">
                <a:solidFill>
                  <a:schemeClr val="bg1"/>
                </a:solidFill>
                <a:latin typeface="+mn-ea"/>
              </a:rPr>
              <a:t>GUI </a:t>
            </a:r>
            <a:r>
              <a:rPr lang="ko-KR" altLang="en-US" sz="800" dirty="0">
                <a:solidFill>
                  <a:schemeClr val="bg1"/>
                </a:solidFill>
                <a:latin typeface="+mn-ea"/>
              </a:rPr>
              <a:t>인터페이스</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VM, </a:t>
            </a:r>
            <a:r>
              <a:rPr lang="ko-KR" altLang="en-US" sz="800" dirty="0">
                <a:solidFill>
                  <a:schemeClr val="bg1"/>
                </a:solidFill>
                <a:latin typeface="+mn-ea"/>
              </a:rPr>
              <a:t>디스크 파일단위 복구</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다중 계정 및 지역 간 데이터 보호 및 이동</a:t>
            </a: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P2C, V2C </a:t>
            </a:r>
            <a:r>
              <a:rPr lang="ko-KR" altLang="en-US" sz="800" dirty="0">
                <a:solidFill>
                  <a:schemeClr val="bg1"/>
                </a:solidFill>
                <a:latin typeface="+mn-ea"/>
              </a:rPr>
              <a:t>등 물리환경과 클라우드 사이의 데이터 이동에 대한 유연한 지원</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MS</a:t>
            </a:r>
            <a:r>
              <a:rPr lang="ko-KR" altLang="en-US" sz="800" dirty="0">
                <a:solidFill>
                  <a:schemeClr val="bg1"/>
                </a:solidFill>
                <a:latin typeface="+mn-ea"/>
              </a:rPr>
              <a:t> </a:t>
            </a:r>
            <a:r>
              <a:rPr lang="en-US" altLang="ko-KR" sz="800" dirty="0">
                <a:solidFill>
                  <a:schemeClr val="bg1"/>
                </a:solidFill>
                <a:latin typeface="+mn-ea"/>
              </a:rPr>
              <a:t>Azure</a:t>
            </a:r>
            <a:r>
              <a:rPr lang="ko-KR" altLang="en-US" sz="800" dirty="0">
                <a:solidFill>
                  <a:schemeClr val="bg1"/>
                </a:solidFill>
                <a:latin typeface="+mn-ea"/>
              </a:rPr>
              <a:t> </a:t>
            </a:r>
            <a:r>
              <a:rPr lang="ko-KR" altLang="en-US" sz="800" dirty="0" err="1">
                <a:solidFill>
                  <a:schemeClr val="bg1"/>
                </a:solidFill>
                <a:latin typeface="+mn-ea"/>
              </a:rPr>
              <a:t>마켓플레이스</a:t>
            </a:r>
            <a:r>
              <a:rPr lang="ko-KR" altLang="en-US" sz="800" dirty="0">
                <a:solidFill>
                  <a:schemeClr val="bg1"/>
                </a:solidFill>
                <a:latin typeface="+mn-ea"/>
              </a:rPr>
              <a:t> 등록된 제품으로 손쉬운 구축</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endParaRPr lang="en-US" altLang="ko-KR" sz="800"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 </a:t>
            </a:r>
            <a:r>
              <a:rPr lang="ko-KR" altLang="en-US" sz="900" b="1" dirty="0">
                <a:solidFill>
                  <a:schemeClr val="bg1"/>
                </a:solidFill>
                <a:latin typeface="+mn-ea"/>
              </a:rPr>
              <a:t>백업데이터 보관정책</a:t>
            </a:r>
            <a:endParaRPr lang="en-US" altLang="ko-KR" sz="900" b="1"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백업시스템이 </a:t>
            </a:r>
            <a:r>
              <a:rPr lang="en-US" altLang="ko-KR" sz="800" dirty="0">
                <a:solidFill>
                  <a:schemeClr val="bg1"/>
                </a:solidFill>
                <a:latin typeface="+mn-ea"/>
              </a:rPr>
              <a:t>Azure </a:t>
            </a:r>
            <a:r>
              <a:rPr lang="ko-KR" altLang="en-US" sz="800" dirty="0">
                <a:solidFill>
                  <a:schemeClr val="bg1"/>
                </a:solidFill>
                <a:latin typeface="+mn-ea"/>
              </a:rPr>
              <a:t>내에 자동 구성</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모든 </a:t>
            </a:r>
            <a:r>
              <a:rPr lang="en-US" altLang="ko-KR" sz="800" dirty="0">
                <a:solidFill>
                  <a:schemeClr val="bg1"/>
                </a:solidFill>
                <a:latin typeface="+mn-ea"/>
              </a:rPr>
              <a:t>VM</a:t>
            </a:r>
            <a:r>
              <a:rPr lang="ko-KR" altLang="en-US" sz="800" dirty="0">
                <a:solidFill>
                  <a:schemeClr val="bg1"/>
                </a:solidFill>
                <a:latin typeface="+mn-ea"/>
              </a:rPr>
              <a:t>에 대한 고속의 </a:t>
            </a:r>
            <a:r>
              <a:rPr lang="en-US" altLang="ko-KR" sz="800" dirty="0">
                <a:solidFill>
                  <a:schemeClr val="bg1"/>
                </a:solidFill>
                <a:latin typeface="+mn-ea"/>
              </a:rPr>
              <a:t>Azure </a:t>
            </a:r>
            <a:r>
              <a:rPr lang="ko-KR" altLang="en-US" sz="800" dirty="0">
                <a:solidFill>
                  <a:schemeClr val="bg1"/>
                </a:solidFill>
                <a:latin typeface="+mn-ea"/>
              </a:rPr>
              <a:t>스냅샷 생성 후 개별 보관 주기 설정 </a:t>
            </a:r>
            <a:r>
              <a:rPr lang="en-US" altLang="ko-KR" sz="800" dirty="0">
                <a:solidFill>
                  <a:schemeClr val="bg1"/>
                </a:solidFill>
                <a:latin typeface="+mn-ea"/>
              </a:rPr>
              <a:t>(</a:t>
            </a:r>
            <a:r>
              <a:rPr lang="ko-KR" altLang="en-US" sz="800" dirty="0">
                <a:solidFill>
                  <a:schemeClr val="bg1"/>
                </a:solidFill>
                <a:latin typeface="+mn-ea"/>
              </a:rPr>
              <a:t>시간</a:t>
            </a:r>
            <a:r>
              <a:rPr lang="en-US" altLang="ko-KR" sz="800" dirty="0">
                <a:solidFill>
                  <a:schemeClr val="bg1"/>
                </a:solidFill>
                <a:latin typeface="+mn-ea"/>
              </a:rPr>
              <a:t>, </a:t>
            </a:r>
            <a:r>
              <a:rPr lang="ko-KR" altLang="en-US" sz="800" dirty="0">
                <a:solidFill>
                  <a:schemeClr val="bg1"/>
                </a:solidFill>
                <a:latin typeface="+mn-ea"/>
              </a:rPr>
              <a:t>일</a:t>
            </a:r>
            <a:r>
              <a:rPr lang="en-US" altLang="ko-KR" sz="800" dirty="0">
                <a:solidFill>
                  <a:schemeClr val="bg1"/>
                </a:solidFill>
                <a:latin typeface="+mn-ea"/>
              </a:rPr>
              <a:t>, </a:t>
            </a:r>
            <a:r>
              <a:rPr lang="ko-KR" altLang="en-US" sz="800" dirty="0">
                <a:solidFill>
                  <a:schemeClr val="bg1"/>
                </a:solidFill>
                <a:latin typeface="+mn-ea"/>
              </a:rPr>
              <a:t>주</a:t>
            </a:r>
            <a:r>
              <a:rPr lang="en-US" altLang="ko-KR" sz="800" dirty="0">
                <a:solidFill>
                  <a:schemeClr val="bg1"/>
                </a:solidFill>
                <a:latin typeface="+mn-ea"/>
              </a:rPr>
              <a:t>, </a:t>
            </a:r>
            <a:r>
              <a:rPr lang="ko-KR" altLang="en-US" sz="800" dirty="0">
                <a:solidFill>
                  <a:schemeClr val="bg1"/>
                </a:solidFill>
                <a:latin typeface="+mn-ea"/>
              </a:rPr>
              <a:t>월</a:t>
            </a:r>
            <a:r>
              <a:rPr lang="en-US" altLang="ko-KR" sz="800" dirty="0">
                <a:solidFill>
                  <a:schemeClr val="bg1"/>
                </a:solidFill>
                <a:latin typeface="+mn-ea"/>
              </a:rPr>
              <a:t>)</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스냅샷 중 장기 데이터 보관을 위해 오브젝트 스토리지로 데이터 저장 및 장기 보관 </a:t>
            </a:r>
            <a:r>
              <a:rPr lang="en-US" altLang="ko-KR" sz="800" dirty="0">
                <a:solidFill>
                  <a:schemeClr val="bg1"/>
                </a:solidFill>
                <a:latin typeface="+mn-ea"/>
              </a:rPr>
              <a:t>(</a:t>
            </a:r>
            <a:r>
              <a:rPr lang="ko-KR" altLang="en-US" sz="800" dirty="0">
                <a:solidFill>
                  <a:schemeClr val="bg1"/>
                </a:solidFill>
                <a:latin typeface="+mn-ea"/>
              </a:rPr>
              <a:t>스토리지 비용절감 효과</a:t>
            </a:r>
            <a:r>
              <a:rPr lang="en-US" altLang="ko-KR" sz="800" dirty="0">
                <a:solidFill>
                  <a:schemeClr val="bg1"/>
                </a:solidFill>
                <a:latin typeface="+mn-ea"/>
              </a:rPr>
              <a:t>)</a:t>
            </a:r>
            <a:endParaRPr lang="en-US" sz="800" dirty="0">
              <a:solidFill>
                <a:schemeClr val="bg1"/>
              </a:solidFill>
              <a:latin typeface="+mn-ea"/>
            </a:endParaRPr>
          </a:p>
        </p:txBody>
      </p:sp>
      <p:sp>
        <p:nvSpPr>
          <p:cNvPr id="87" name="Rectangle 100">
            <a:extLst>
              <a:ext uri="{FF2B5EF4-FFF2-40B4-BE49-F238E27FC236}">
                <a16:creationId xmlns:a16="http://schemas.microsoft.com/office/drawing/2014/main" id="{9CFF3C66-ACC0-4D07-8DC7-5AFCAF6D26F5}"/>
              </a:ext>
            </a:extLst>
          </p:cNvPr>
          <p:cNvSpPr/>
          <p:nvPr/>
        </p:nvSpPr>
        <p:spPr>
          <a:xfrm>
            <a:off x="6193204" y="824651"/>
            <a:ext cx="1457450" cy="400110"/>
          </a:xfrm>
          <a:prstGeom prst="rect">
            <a:avLst/>
          </a:prstGeom>
        </p:spPr>
        <p:txBody>
          <a:bodyPr wrap="none" anchor="ctr">
            <a:noAutofit/>
          </a:bodyPr>
          <a:lstStyle/>
          <a:p>
            <a:pPr marL="12700" defTabSz="686030">
              <a:spcBef>
                <a:spcPct val="0"/>
              </a:spcBef>
            </a:pPr>
            <a:r>
              <a:rPr lang="en-US" altLang="ko-KR" sz="1200" dirty="0">
                <a:ln w="3175">
                  <a:noFill/>
                </a:ln>
                <a:solidFill>
                  <a:srgbClr val="93EB20"/>
                </a:solidFill>
                <a:latin typeface="+mj-lt"/>
                <a:cs typeface="Arial" charset="0"/>
              </a:rPr>
              <a:t>Veeam </a:t>
            </a:r>
            <a:r>
              <a:rPr lang="ko-KR" altLang="en-US" sz="1200" dirty="0">
                <a:ln w="3175">
                  <a:noFill/>
                </a:ln>
                <a:solidFill>
                  <a:srgbClr val="93EB20"/>
                </a:solidFill>
                <a:latin typeface="+mj-lt"/>
                <a:cs typeface="Arial" charset="0"/>
              </a:rPr>
              <a:t>백업 구성의 특징</a:t>
            </a:r>
          </a:p>
        </p:txBody>
      </p:sp>
    </p:spTree>
    <p:extLst>
      <p:ext uri="{BB962C8B-B14F-4D97-AF65-F5344CB8AC3E}">
        <p14:creationId xmlns:p14="http://schemas.microsoft.com/office/powerpoint/2010/main" val="30867492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2796DB8-D9F4-4CA2-8B74-AB5DA234FED9}"/>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3200" dirty="0"/>
              <a:t>Veeam Backup </a:t>
            </a:r>
            <a:r>
              <a:rPr lang="en-US" altLang="ko-KR" sz="3200"/>
              <a:t>for AWS</a:t>
            </a:r>
            <a:endParaRPr lang="ko-KR" altLang="en-US" sz="3200" dirty="0"/>
          </a:p>
        </p:txBody>
      </p:sp>
      <p:sp>
        <p:nvSpPr>
          <p:cNvPr id="86" name="Rectangle 79">
            <a:extLst>
              <a:ext uri="{FF2B5EF4-FFF2-40B4-BE49-F238E27FC236}">
                <a16:creationId xmlns:a16="http://schemas.microsoft.com/office/drawing/2014/main" id="{C41ED2B4-B456-4E0F-8A18-685742DF8964}"/>
              </a:ext>
            </a:extLst>
          </p:cNvPr>
          <p:cNvSpPr/>
          <p:nvPr/>
        </p:nvSpPr>
        <p:spPr bwMode="auto">
          <a:xfrm>
            <a:off x="6196539" y="880353"/>
            <a:ext cx="2588686" cy="3738582"/>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spcAft>
                <a:spcPts val="600"/>
              </a:spcAft>
              <a:buClr>
                <a:schemeClr val="tx1">
                  <a:lumMod val="85000"/>
                  <a:lumOff val="15000"/>
                </a:schemeClr>
              </a:buClr>
              <a:buSzPct val="90000"/>
            </a:pPr>
            <a:endParaRPr lang="en-US" altLang="ko-KR" sz="800" b="1"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a:t>
            </a:r>
            <a:r>
              <a:rPr lang="ko-KR" altLang="en-US" sz="900" b="1" dirty="0">
                <a:solidFill>
                  <a:schemeClr val="bg1"/>
                </a:solidFill>
                <a:latin typeface="+mn-ea"/>
              </a:rPr>
              <a:t> 소프트웨어는</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자체 </a:t>
            </a:r>
            <a:r>
              <a:rPr lang="en-US" altLang="ko-KR" sz="800" dirty="0">
                <a:solidFill>
                  <a:schemeClr val="bg1"/>
                </a:solidFill>
                <a:latin typeface="+mn-ea"/>
              </a:rPr>
              <a:t>CBT </a:t>
            </a:r>
            <a:r>
              <a:rPr lang="ko-KR" altLang="en-US" sz="800" dirty="0">
                <a:solidFill>
                  <a:schemeClr val="bg1"/>
                </a:solidFill>
                <a:latin typeface="+mn-ea"/>
              </a:rPr>
              <a:t>와 스냅샷 백업을 통해 운영서버의 부하를 최소화한 백업을 수행하며 </a:t>
            </a:r>
            <a:r>
              <a:rPr lang="en-US" altLang="ko-KR" sz="800" dirty="0">
                <a:solidFill>
                  <a:schemeClr val="bg1"/>
                </a:solidFill>
                <a:latin typeface="+mn-ea"/>
              </a:rPr>
              <a:t>15</a:t>
            </a:r>
            <a:r>
              <a:rPr lang="ko-KR" altLang="en-US" sz="800" dirty="0">
                <a:solidFill>
                  <a:schemeClr val="bg1"/>
                </a:solidFill>
                <a:latin typeface="+mn-ea"/>
              </a:rPr>
              <a:t>분 미만의 </a:t>
            </a:r>
            <a:r>
              <a:rPr lang="en-US" altLang="ko-KR" sz="800" dirty="0">
                <a:solidFill>
                  <a:schemeClr val="bg1"/>
                </a:solidFill>
                <a:latin typeface="+mn-ea"/>
              </a:rPr>
              <a:t>RTPO</a:t>
            </a:r>
            <a:r>
              <a:rPr lang="ko-KR" altLang="en-US" sz="800" dirty="0">
                <a:solidFill>
                  <a:schemeClr val="bg1"/>
                </a:solidFill>
                <a:latin typeface="+mn-ea"/>
              </a:rPr>
              <a:t>를 제공</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편리하고 직관적인 셀프서비스형 </a:t>
            </a:r>
            <a:r>
              <a:rPr lang="en-US" altLang="ko-KR" sz="800" dirty="0">
                <a:solidFill>
                  <a:schemeClr val="bg1"/>
                </a:solidFill>
                <a:latin typeface="+mn-ea"/>
              </a:rPr>
              <a:t>GUI </a:t>
            </a:r>
            <a:r>
              <a:rPr lang="ko-KR" altLang="en-US" sz="800" dirty="0">
                <a:solidFill>
                  <a:schemeClr val="bg1"/>
                </a:solidFill>
                <a:latin typeface="+mn-ea"/>
              </a:rPr>
              <a:t>인터페이스</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VM, </a:t>
            </a:r>
            <a:r>
              <a:rPr lang="ko-KR" altLang="en-US" sz="800" dirty="0">
                <a:solidFill>
                  <a:schemeClr val="bg1"/>
                </a:solidFill>
                <a:latin typeface="+mn-ea"/>
              </a:rPr>
              <a:t>디스크 파일단위 복구</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다중 계정 및 지역 간 데이터 보호 및 이동</a:t>
            </a: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P2C, V2C </a:t>
            </a:r>
            <a:r>
              <a:rPr lang="ko-KR" altLang="en-US" sz="800" dirty="0">
                <a:solidFill>
                  <a:schemeClr val="bg1"/>
                </a:solidFill>
                <a:latin typeface="+mn-ea"/>
              </a:rPr>
              <a:t>등 물리환경과 클라우드 사이의 데이터 이동에 대한 유연한 지원</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AWS </a:t>
            </a:r>
            <a:r>
              <a:rPr lang="ko-KR" altLang="en-US" sz="800" dirty="0" err="1">
                <a:solidFill>
                  <a:schemeClr val="bg1"/>
                </a:solidFill>
                <a:latin typeface="+mn-ea"/>
              </a:rPr>
              <a:t>마켓플레이스</a:t>
            </a:r>
            <a:r>
              <a:rPr lang="ko-KR" altLang="en-US" sz="800" dirty="0">
                <a:solidFill>
                  <a:schemeClr val="bg1"/>
                </a:solidFill>
                <a:latin typeface="+mn-ea"/>
              </a:rPr>
              <a:t> 등록된 제품으로 손쉬운 구축</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endParaRPr lang="en-US" altLang="ko-KR" sz="800"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 </a:t>
            </a:r>
            <a:r>
              <a:rPr lang="ko-KR" altLang="en-US" sz="900" b="1" dirty="0">
                <a:solidFill>
                  <a:schemeClr val="bg1"/>
                </a:solidFill>
                <a:latin typeface="+mn-ea"/>
              </a:rPr>
              <a:t>백업데이터 보관정책</a:t>
            </a:r>
            <a:endParaRPr lang="en-US" altLang="ko-KR" sz="900" b="1"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백업시스템이 </a:t>
            </a:r>
            <a:r>
              <a:rPr lang="en-US" altLang="ko-KR" sz="800" dirty="0">
                <a:solidFill>
                  <a:schemeClr val="bg1"/>
                </a:solidFill>
                <a:latin typeface="+mn-ea"/>
              </a:rPr>
              <a:t>AWS </a:t>
            </a:r>
            <a:r>
              <a:rPr lang="ko-KR" altLang="en-US" sz="800" dirty="0">
                <a:solidFill>
                  <a:schemeClr val="bg1"/>
                </a:solidFill>
                <a:latin typeface="+mn-ea"/>
              </a:rPr>
              <a:t>내에 자동 구성</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모든 </a:t>
            </a:r>
            <a:r>
              <a:rPr lang="en-US" altLang="ko-KR" sz="800" dirty="0">
                <a:solidFill>
                  <a:schemeClr val="bg1"/>
                </a:solidFill>
                <a:latin typeface="+mn-ea"/>
              </a:rPr>
              <a:t>VM</a:t>
            </a:r>
            <a:r>
              <a:rPr lang="ko-KR" altLang="en-US" sz="800" dirty="0">
                <a:solidFill>
                  <a:schemeClr val="bg1"/>
                </a:solidFill>
                <a:latin typeface="+mn-ea"/>
              </a:rPr>
              <a:t>에 대한 고속의 </a:t>
            </a:r>
            <a:r>
              <a:rPr lang="en-US" altLang="ko-KR" sz="800" dirty="0">
                <a:solidFill>
                  <a:schemeClr val="bg1"/>
                </a:solidFill>
                <a:latin typeface="+mn-ea"/>
              </a:rPr>
              <a:t>AWS </a:t>
            </a:r>
            <a:r>
              <a:rPr lang="ko-KR" altLang="en-US" sz="800" dirty="0">
                <a:solidFill>
                  <a:schemeClr val="bg1"/>
                </a:solidFill>
                <a:latin typeface="+mn-ea"/>
              </a:rPr>
              <a:t>스냅샷 생성 후 개별 보관 주기 설정 </a:t>
            </a:r>
            <a:r>
              <a:rPr lang="en-US" altLang="ko-KR" sz="800" dirty="0">
                <a:solidFill>
                  <a:schemeClr val="bg1"/>
                </a:solidFill>
                <a:latin typeface="+mn-ea"/>
              </a:rPr>
              <a:t>(</a:t>
            </a:r>
            <a:r>
              <a:rPr lang="ko-KR" altLang="en-US" sz="800" dirty="0">
                <a:solidFill>
                  <a:schemeClr val="bg1"/>
                </a:solidFill>
                <a:latin typeface="+mn-ea"/>
              </a:rPr>
              <a:t>시간</a:t>
            </a:r>
            <a:r>
              <a:rPr lang="en-US" altLang="ko-KR" sz="800" dirty="0">
                <a:solidFill>
                  <a:schemeClr val="bg1"/>
                </a:solidFill>
                <a:latin typeface="+mn-ea"/>
              </a:rPr>
              <a:t>, </a:t>
            </a:r>
            <a:r>
              <a:rPr lang="ko-KR" altLang="en-US" sz="800" dirty="0">
                <a:solidFill>
                  <a:schemeClr val="bg1"/>
                </a:solidFill>
                <a:latin typeface="+mn-ea"/>
              </a:rPr>
              <a:t>일</a:t>
            </a:r>
            <a:r>
              <a:rPr lang="en-US" altLang="ko-KR" sz="800" dirty="0">
                <a:solidFill>
                  <a:schemeClr val="bg1"/>
                </a:solidFill>
                <a:latin typeface="+mn-ea"/>
              </a:rPr>
              <a:t>, </a:t>
            </a:r>
            <a:r>
              <a:rPr lang="ko-KR" altLang="en-US" sz="800" dirty="0">
                <a:solidFill>
                  <a:schemeClr val="bg1"/>
                </a:solidFill>
                <a:latin typeface="+mn-ea"/>
              </a:rPr>
              <a:t>주</a:t>
            </a:r>
            <a:r>
              <a:rPr lang="en-US" altLang="ko-KR" sz="800" dirty="0">
                <a:solidFill>
                  <a:schemeClr val="bg1"/>
                </a:solidFill>
                <a:latin typeface="+mn-ea"/>
              </a:rPr>
              <a:t>, </a:t>
            </a:r>
            <a:r>
              <a:rPr lang="ko-KR" altLang="en-US" sz="800" dirty="0">
                <a:solidFill>
                  <a:schemeClr val="bg1"/>
                </a:solidFill>
                <a:latin typeface="+mn-ea"/>
              </a:rPr>
              <a:t>월</a:t>
            </a:r>
            <a:r>
              <a:rPr lang="en-US" altLang="ko-KR" sz="800" dirty="0">
                <a:solidFill>
                  <a:schemeClr val="bg1"/>
                </a:solidFill>
                <a:latin typeface="+mn-ea"/>
              </a:rPr>
              <a:t>)</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스냅샷 중 장기 데이터 보관을 위해 오브젝트 스토리지로 데이터 저장 및 장기 보관 </a:t>
            </a:r>
            <a:r>
              <a:rPr lang="en-US" altLang="ko-KR" sz="800" dirty="0">
                <a:solidFill>
                  <a:schemeClr val="bg1"/>
                </a:solidFill>
                <a:latin typeface="+mn-ea"/>
              </a:rPr>
              <a:t>(</a:t>
            </a:r>
            <a:r>
              <a:rPr lang="ko-KR" altLang="en-US" sz="800" dirty="0">
                <a:solidFill>
                  <a:schemeClr val="bg1"/>
                </a:solidFill>
                <a:latin typeface="+mn-ea"/>
              </a:rPr>
              <a:t>스토리지 비용절감 효과</a:t>
            </a:r>
            <a:r>
              <a:rPr lang="en-US" altLang="ko-KR" sz="800" dirty="0">
                <a:solidFill>
                  <a:schemeClr val="bg1"/>
                </a:solidFill>
                <a:latin typeface="+mn-ea"/>
              </a:rPr>
              <a:t>)</a:t>
            </a:r>
            <a:endParaRPr lang="en-US" sz="800" dirty="0">
              <a:solidFill>
                <a:schemeClr val="bg1"/>
              </a:solidFill>
              <a:latin typeface="+mn-ea"/>
            </a:endParaRPr>
          </a:p>
        </p:txBody>
      </p:sp>
      <p:sp>
        <p:nvSpPr>
          <p:cNvPr id="87" name="Rectangle 100">
            <a:extLst>
              <a:ext uri="{FF2B5EF4-FFF2-40B4-BE49-F238E27FC236}">
                <a16:creationId xmlns:a16="http://schemas.microsoft.com/office/drawing/2014/main" id="{9CFF3C66-ACC0-4D07-8DC7-5AFCAF6D26F5}"/>
              </a:ext>
            </a:extLst>
          </p:cNvPr>
          <p:cNvSpPr/>
          <p:nvPr/>
        </p:nvSpPr>
        <p:spPr>
          <a:xfrm>
            <a:off x="6193204" y="824651"/>
            <a:ext cx="1457450" cy="400110"/>
          </a:xfrm>
          <a:prstGeom prst="rect">
            <a:avLst/>
          </a:prstGeom>
        </p:spPr>
        <p:txBody>
          <a:bodyPr wrap="none" anchor="ctr">
            <a:noAutofit/>
          </a:bodyPr>
          <a:lstStyle/>
          <a:p>
            <a:pPr marL="12700" defTabSz="686030">
              <a:spcBef>
                <a:spcPct val="0"/>
              </a:spcBef>
            </a:pPr>
            <a:r>
              <a:rPr lang="en-US" altLang="ko-KR" sz="1200" dirty="0">
                <a:ln w="3175">
                  <a:noFill/>
                </a:ln>
                <a:solidFill>
                  <a:srgbClr val="93EB20"/>
                </a:solidFill>
                <a:latin typeface="+mj-lt"/>
                <a:cs typeface="Arial" charset="0"/>
              </a:rPr>
              <a:t>Veeam </a:t>
            </a:r>
            <a:r>
              <a:rPr lang="ko-KR" altLang="en-US" sz="1200" dirty="0">
                <a:ln w="3175">
                  <a:noFill/>
                </a:ln>
                <a:solidFill>
                  <a:srgbClr val="93EB20"/>
                </a:solidFill>
                <a:latin typeface="+mj-lt"/>
                <a:cs typeface="Arial" charset="0"/>
              </a:rPr>
              <a:t>백업 구성의 특징</a:t>
            </a:r>
          </a:p>
        </p:txBody>
      </p:sp>
      <p:grpSp>
        <p:nvGrpSpPr>
          <p:cNvPr id="45" name="Group 1">
            <a:extLst>
              <a:ext uri="{FF2B5EF4-FFF2-40B4-BE49-F238E27FC236}">
                <a16:creationId xmlns:a16="http://schemas.microsoft.com/office/drawing/2014/main" id="{B2A992F2-E339-43B4-B59C-5F0E2070B53A}"/>
              </a:ext>
            </a:extLst>
          </p:cNvPr>
          <p:cNvGrpSpPr/>
          <p:nvPr/>
        </p:nvGrpSpPr>
        <p:grpSpPr>
          <a:xfrm>
            <a:off x="286793" y="880353"/>
            <a:ext cx="5831136" cy="3738582"/>
            <a:chOff x="1320128" y="932419"/>
            <a:chExt cx="6635137" cy="3814039"/>
          </a:xfrm>
        </p:grpSpPr>
        <p:sp>
          <p:nvSpPr>
            <p:cNvPr id="63" name="Rectangle 10">
              <a:extLst>
                <a:ext uri="{FF2B5EF4-FFF2-40B4-BE49-F238E27FC236}">
                  <a16:creationId xmlns:a16="http://schemas.microsoft.com/office/drawing/2014/main" id="{6597CB0C-5004-40B3-BE06-67EA37089885}"/>
                </a:ext>
              </a:extLst>
            </p:cNvPr>
            <p:cNvSpPr/>
            <p:nvPr/>
          </p:nvSpPr>
          <p:spPr bwMode="auto">
            <a:xfrm>
              <a:off x="1320128" y="932420"/>
              <a:ext cx="6635137" cy="3814038"/>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defTabSz="914076" fontAlgn="base">
                <a:spcBef>
                  <a:spcPct val="0"/>
                </a:spcBef>
                <a:spcAft>
                  <a:spcPct val="0"/>
                </a:spcAft>
              </a:pPr>
              <a:endParaRPr lang="en-US" sz="80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88" name="Graphic 29">
              <a:extLst>
                <a:ext uri="{FF2B5EF4-FFF2-40B4-BE49-F238E27FC236}">
                  <a16:creationId xmlns:a16="http://schemas.microsoft.com/office/drawing/2014/main" id="{1AF0ADCA-E0F0-49EE-AD2E-ED47BAE6D0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2451" y="3628922"/>
              <a:ext cx="365760" cy="365760"/>
            </a:xfrm>
            <a:prstGeom prst="rect">
              <a:avLst/>
            </a:prstGeom>
          </p:spPr>
        </p:pic>
        <p:sp>
          <p:nvSpPr>
            <p:cNvPr id="89" name="TextBox 88">
              <a:extLst>
                <a:ext uri="{FF2B5EF4-FFF2-40B4-BE49-F238E27FC236}">
                  <a16:creationId xmlns:a16="http://schemas.microsoft.com/office/drawing/2014/main" id="{C6556F9A-05A7-4631-8467-6FE578973F6A}"/>
                </a:ext>
              </a:extLst>
            </p:cNvPr>
            <p:cNvSpPr txBox="1"/>
            <p:nvPr/>
          </p:nvSpPr>
          <p:spPr>
            <a:xfrm>
              <a:off x="6199232" y="4019443"/>
              <a:ext cx="852197" cy="24622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Veeam Backup</a:t>
              </a:r>
            </a:p>
            <a:p>
              <a:pPr algn="ctr"/>
              <a:r>
                <a:rPr lang="en-US" sz="800" i="1" dirty="0">
                  <a:solidFill>
                    <a:schemeClr val="bg1"/>
                  </a:solidFill>
                  <a:latin typeface="Tahoma" panose="020B0604030504040204" pitchFamily="34" charset="0"/>
                </a:rPr>
                <a:t>for AWS</a:t>
              </a:r>
            </a:p>
          </p:txBody>
        </p:sp>
        <p:pic>
          <p:nvPicPr>
            <p:cNvPr id="90" name="Graphic 74">
              <a:extLst>
                <a:ext uri="{FF2B5EF4-FFF2-40B4-BE49-F238E27FC236}">
                  <a16:creationId xmlns:a16="http://schemas.microsoft.com/office/drawing/2014/main" id="{0D52009B-DD58-493C-9EC0-8C9A52E5C3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0128" y="932419"/>
              <a:ext cx="228600" cy="228600"/>
            </a:xfrm>
            <a:prstGeom prst="rect">
              <a:avLst/>
            </a:prstGeom>
          </p:spPr>
        </p:pic>
        <p:pic>
          <p:nvPicPr>
            <p:cNvPr id="91" name="Graphic 77">
              <a:extLst>
                <a:ext uri="{FF2B5EF4-FFF2-40B4-BE49-F238E27FC236}">
                  <a16:creationId xmlns:a16="http://schemas.microsoft.com/office/drawing/2014/main" id="{D363996E-E73A-4660-80F8-211387E590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5503" y="1244543"/>
              <a:ext cx="228600" cy="228600"/>
            </a:xfrm>
            <a:prstGeom prst="rect">
              <a:avLst/>
            </a:prstGeom>
          </p:spPr>
        </p:pic>
        <p:sp>
          <p:nvSpPr>
            <p:cNvPr id="92" name="Rectangle 78">
              <a:extLst>
                <a:ext uri="{FF2B5EF4-FFF2-40B4-BE49-F238E27FC236}">
                  <a16:creationId xmlns:a16="http://schemas.microsoft.com/office/drawing/2014/main" id="{2526443C-7BA8-47F5-B843-56E3965C8D89}"/>
                </a:ext>
              </a:extLst>
            </p:cNvPr>
            <p:cNvSpPr/>
            <p:nvPr/>
          </p:nvSpPr>
          <p:spPr>
            <a:xfrm>
              <a:off x="1594448" y="1205964"/>
              <a:ext cx="3272544" cy="3314456"/>
            </a:xfrm>
            <a:prstGeom prst="rect">
              <a:avLst/>
            </a:prstGeom>
            <a:noFill/>
            <a:ln w="635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FF4F8B"/>
                </a:solidFill>
              </a:endParaRPr>
            </a:p>
          </p:txBody>
        </p:sp>
        <p:sp>
          <p:nvSpPr>
            <p:cNvPr id="93" name="TextBox 92">
              <a:extLst>
                <a:ext uri="{FF2B5EF4-FFF2-40B4-BE49-F238E27FC236}">
                  <a16:creationId xmlns:a16="http://schemas.microsoft.com/office/drawing/2014/main" id="{2AD2F4E3-A58C-4879-9153-B681FFBC67D6}"/>
                </a:ext>
              </a:extLst>
            </p:cNvPr>
            <p:cNvSpPr txBox="1"/>
            <p:nvPr/>
          </p:nvSpPr>
          <p:spPr>
            <a:xfrm>
              <a:off x="1854103" y="1281934"/>
              <a:ext cx="1544756" cy="123111"/>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ctr">
              <a:spAutoFit/>
            </a:bodyPr>
            <a:lstStyle/>
            <a:p>
              <a:r>
                <a:rPr lang="en-US" sz="800" dirty="0">
                  <a:solidFill>
                    <a:srgbClr val="FF4E8B"/>
                  </a:solidFill>
                  <a:latin typeface="Tahoma" panose="020B0604030504040204" pitchFamily="34" charset="0"/>
                </a:rPr>
                <a:t>Production account</a:t>
              </a:r>
            </a:p>
          </p:txBody>
        </p:sp>
        <p:sp>
          <p:nvSpPr>
            <p:cNvPr id="94" name="TextBox 93">
              <a:extLst>
                <a:ext uri="{FF2B5EF4-FFF2-40B4-BE49-F238E27FC236}">
                  <a16:creationId xmlns:a16="http://schemas.microsoft.com/office/drawing/2014/main" id="{024E6AC7-0C3C-4FE5-B3B4-F0C1848A0B72}"/>
                </a:ext>
              </a:extLst>
            </p:cNvPr>
            <p:cNvSpPr txBox="1"/>
            <p:nvPr/>
          </p:nvSpPr>
          <p:spPr>
            <a:xfrm>
              <a:off x="6134058" y="2212861"/>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S3</a:t>
              </a:r>
              <a:endParaRPr lang="en-US" sz="800" i="1" dirty="0">
                <a:solidFill>
                  <a:schemeClr val="bg1"/>
                </a:solidFill>
                <a:latin typeface="Tahoma" panose="020B0604030504040204" pitchFamily="34" charset="0"/>
              </a:endParaRPr>
            </a:p>
          </p:txBody>
        </p:sp>
        <p:pic>
          <p:nvPicPr>
            <p:cNvPr id="95" name="Graphic 94">
              <a:extLst>
                <a:ext uri="{FF2B5EF4-FFF2-40B4-BE49-F238E27FC236}">
                  <a16:creationId xmlns:a16="http://schemas.microsoft.com/office/drawing/2014/main" id="{81D79356-A5ED-4747-AF56-9F46E90D12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6731" y="1740129"/>
              <a:ext cx="457200" cy="457200"/>
            </a:xfrm>
            <a:prstGeom prst="rect">
              <a:avLst/>
            </a:prstGeom>
          </p:spPr>
        </p:pic>
        <p:grpSp>
          <p:nvGrpSpPr>
            <p:cNvPr id="96" name="Group 52">
              <a:extLst>
                <a:ext uri="{FF2B5EF4-FFF2-40B4-BE49-F238E27FC236}">
                  <a16:creationId xmlns:a16="http://schemas.microsoft.com/office/drawing/2014/main" id="{825BCDC0-2D94-42ED-98DC-69407AA219BE}"/>
                </a:ext>
              </a:extLst>
            </p:cNvPr>
            <p:cNvGrpSpPr/>
            <p:nvPr/>
          </p:nvGrpSpPr>
          <p:grpSpPr>
            <a:xfrm>
              <a:off x="1817262" y="1722173"/>
              <a:ext cx="2872123" cy="643373"/>
              <a:chOff x="1036733" y="1796501"/>
              <a:chExt cx="2872123" cy="643373"/>
            </a:xfrm>
          </p:grpSpPr>
          <p:grpSp>
            <p:nvGrpSpPr>
              <p:cNvPr id="134" name="Group 51">
                <a:extLst>
                  <a:ext uri="{FF2B5EF4-FFF2-40B4-BE49-F238E27FC236}">
                    <a16:creationId xmlns:a16="http://schemas.microsoft.com/office/drawing/2014/main" id="{6F906B5F-47E2-43A9-BB13-1EDAC3E0DFBE}"/>
                  </a:ext>
                </a:extLst>
              </p:cNvPr>
              <p:cNvGrpSpPr/>
              <p:nvPr/>
            </p:nvGrpSpPr>
            <p:grpSpPr>
              <a:xfrm>
                <a:off x="1036733" y="1796603"/>
                <a:ext cx="689878" cy="643271"/>
                <a:chOff x="1036733" y="1796603"/>
                <a:chExt cx="689878" cy="643271"/>
              </a:xfrm>
            </p:grpSpPr>
            <p:sp>
              <p:nvSpPr>
                <p:cNvPr id="147" name="TextBox 146">
                  <a:extLst>
                    <a:ext uri="{FF2B5EF4-FFF2-40B4-BE49-F238E27FC236}">
                      <a16:creationId xmlns:a16="http://schemas.microsoft.com/office/drawing/2014/main" id="{52082BA4-FE78-4130-B2E1-9900FEFA8B3F}"/>
                    </a:ext>
                  </a:extLst>
                </p:cNvPr>
                <p:cNvSpPr txBox="1"/>
                <p:nvPr/>
              </p:nvSpPr>
              <p:spPr>
                <a:xfrm>
                  <a:off x="1036733" y="2316763"/>
                  <a:ext cx="68987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EC2</a:t>
                  </a:r>
                  <a:endParaRPr lang="en-US" sz="800" i="1" dirty="0">
                    <a:solidFill>
                      <a:schemeClr val="bg1"/>
                    </a:solidFill>
                    <a:latin typeface="Tahoma" panose="020B0604030504040204" pitchFamily="34" charset="0"/>
                  </a:endParaRPr>
                </a:p>
              </p:txBody>
            </p:sp>
            <p:pic>
              <p:nvPicPr>
                <p:cNvPr id="148" name="Graphic 89">
                  <a:extLst>
                    <a:ext uri="{FF2B5EF4-FFF2-40B4-BE49-F238E27FC236}">
                      <a16:creationId xmlns:a16="http://schemas.microsoft.com/office/drawing/2014/main" id="{B7A99C70-5324-4591-B1D1-64247EE5D1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1890" y="1796603"/>
                  <a:ext cx="228600" cy="228600"/>
                </a:xfrm>
                <a:prstGeom prst="rect">
                  <a:avLst/>
                </a:prstGeom>
              </p:spPr>
            </p:pic>
            <p:pic>
              <p:nvPicPr>
                <p:cNvPr id="149" name="Graphic 96">
                  <a:extLst>
                    <a:ext uri="{FF2B5EF4-FFF2-40B4-BE49-F238E27FC236}">
                      <a16:creationId xmlns:a16="http://schemas.microsoft.com/office/drawing/2014/main" id="{F65795D6-DC8E-4132-9F59-7439B91F05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1890" y="2061651"/>
                  <a:ext cx="228600" cy="228600"/>
                </a:xfrm>
                <a:prstGeom prst="rect">
                  <a:avLst/>
                </a:prstGeom>
              </p:spPr>
            </p:pic>
          </p:grpSp>
          <p:grpSp>
            <p:nvGrpSpPr>
              <p:cNvPr id="135" name="Group 7">
                <a:extLst>
                  <a:ext uri="{FF2B5EF4-FFF2-40B4-BE49-F238E27FC236}">
                    <a16:creationId xmlns:a16="http://schemas.microsoft.com/office/drawing/2014/main" id="{1CB9C133-9EF8-4C84-9F5A-C44309CD59D3}"/>
                  </a:ext>
                </a:extLst>
              </p:cNvPr>
              <p:cNvGrpSpPr/>
              <p:nvPr/>
            </p:nvGrpSpPr>
            <p:grpSpPr>
              <a:xfrm>
                <a:off x="1795114" y="1796501"/>
                <a:ext cx="689879" cy="638099"/>
                <a:chOff x="1795114" y="2166146"/>
                <a:chExt cx="689879" cy="638099"/>
              </a:xfrm>
            </p:grpSpPr>
            <p:sp>
              <p:nvSpPr>
                <p:cNvPr id="144" name="TextBox 143">
                  <a:extLst>
                    <a:ext uri="{FF2B5EF4-FFF2-40B4-BE49-F238E27FC236}">
                      <a16:creationId xmlns:a16="http://schemas.microsoft.com/office/drawing/2014/main" id="{1A325909-23B7-413F-93EC-5FC60B41B5D9}"/>
                    </a:ext>
                  </a:extLst>
                </p:cNvPr>
                <p:cNvSpPr txBox="1"/>
                <p:nvPr/>
              </p:nvSpPr>
              <p:spPr>
                <a:xfrm>
                  <a:off x="1795114" y="2681134"/>
                  <a:ext cx="689879"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EBS</a:t>
                  </a:r>
                  <a:endParaRPr lang="en-US" sz="800" i="1" dirty="0">
                    <a:solidFill>
                      <a:schemeClr val="bg1"/>
                    </a:solidFill>
                    <a:latin typeface="Tahoma" panose="020B0604030504040204" pitchFamily="34" charset="0"/>
                  </a:endParaRPr>
                </a:p>
              </p:txBody>
            </p:sp>
            <p:pic>
              <p:nvPicPr>
                <p:cNvPr id="145" name="Graphic 120">
                  <a:extLst>
                    <a:ext uri="{FF2B5EF4-FFF2-40B4-BE49-F238E27FC236}">
                      <a16:creationId xmlns:a16="http://schemas.microsoft.com/office/drawing/2014/main" id="{B674E8E1-DD45-4E18-90A5-8AE44768E9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4" y="2435226"/>
                  <a:ext cx="228600" cy="228600"/>
                </a:xfrm>
                <a:prstGeom prst="rect">
                  <a:avLst/>
                </a:prstGeom>
              </p:spPr>
            </p:pic>
            <p:pic>
              <p:nvPicPr>
                <p:cNvPr id="146" name="Graphic 126">
                  <a:extLst>
                    <a:ext uri="{FF2B5EF4-FFF2-40B4-BE49-F238E27FC236}">
                      <a16:creationId xmlns:a16="http://schemas.microsoft.com/office/drawing/2014/main" id="{3A024F26-8ADA-4EA9-81E2-F4F518C21E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4" y="2166146"/>
                  <a:ext cx="228600" cy="228600"/>
                </a:xfrm>
                <a:prstGeom prst="rect">
                  <a:avLst/>
                </a:prstGeom>
              </p:spPr>
            </p:pic>
          </p:grpSp>
          <p:grpSp>
            <p:nvGrpSpPr>
              <p:cNvPr id="136" name="Group 8">
                <a:extLst>
                  <a:ext uri="{FF2B5EF4-FFF2-40B4-BE49-F238E27FC236}">
                    <a16:creationId xmlns:a16="http://schemas.microsoft.com/office/drawing/2014/main" id="{EDFDDF49-C5FE-4F80-AD54-65D4912F574F}"/>
                  </a:ext>
                </a:extLst>
              </p:cNvPr>
              <p:cNvGrpSpPr/>
              <p:nvPr/>
            </p:nvGrpSpPr>
            <p:grpSpPr>
              <a:xfrm>
                <a:off x="2924288" y="1796501"/>
                <a:ext cx="984568" cy="633299"/>
                <a:chOff x="2924288" y="2166146"/>
                <a:chExt cx="984568" cy="633299"/>
              </a:xfrm>
            </p:grpSpPr>
            <p:pic>
              <p:nvPicPr>
                <p:cNvPr id="141" name="Graphic 93">
                  <a:extLst>
                    <a:ext uri="{FF2B5EF4-FFF2-40B4-BE49-F238E27FC236}">
                      <a16:creationId xmlns:a16="http://schemas.microsoft.com/office/drawing/2014/main" id="{291AA9CC-E00C-4260-BA31-B67F01F1F3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166146"/>
                  <a:ext cx="228600" cy="228600"/>
                </a:xfrm>
                <a:prstGeom prst="rect">
                  <a:avLst/>
                </a:prstGeom>
              </p:spPr>
            </p:pic>
            <p:pic>
              <p:nvPicPr>
                <p:cNvPr id="142" name="Graphic 129">
                  <a:extLst>
                    <a:ext uri="{FF2B5EF4-FFF2-40B4-BE49-F238E27FC236}">
                      <a16:creationId xmlns:a16="http://schemas.microsoft.com/office/drawing/2014/main" id="{8E8EE4FE-86C7-479E-AE1E-136B2F8B3E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431296"/>
                  <a:ext cx="228600" cy="228600"/>
                </a:xfrm>
                <a:prstGeom prst="rect">
                  <a:avLst/>
                </a:prstGeom>
              </p:spPr>
            </p:pic>
            <p:sp>
              <p:nvSpPr>
                <p:cNvPr id="143" name="TextBox 142">
                  <a:extLst>
                    <a:ext uri="{FF2B5EF4-FFF2-40B4-BE49-F238E27FC236}">
                      <a16:creationId xmlns:a16="http://schemas.microsoft.com/office/drawing/2014/main" id="{22C60247-A7EE-42D6-B5E1-6EF2D84AD619}"/>
                    </a:ext>
                  </a:extLst>
                </p:cNvPr>
                <p:cNvSpPr txBox="1"/>
                <p:nvPr/>
              </p:nvSpPr>
              <p:spPr>
                <a:xfrm>
                  <a:off x="2924288" y="2676334"/>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EBS snapshots</a:t>
                  </a:r>
                  <a:endParaRPr lang="en-US" sz="800" i="1" dirty="0">
                    <a:solidFill>
                      <a:schemeClr val="bg1"/>
                    </a:solidFill>
                    <a:latin typeface="Tahoma" panose="020B0604030504040204" pitchFamily="34" charset="0"/>
                  </a:endParaRPr>
                </a:p>
              </p:txBody>
            </p:sp>
          </p:grpSp>
          <p:cxnSp>
            <p:nvCxnSpPr>
              <p:cNvPr id="137" name="Straight Connector 11">
                <a:extLst>
                  <a:ext uri="{FF2B5EF4-FFF2-40B4-BE49-F238E27FC236}">
                    <a16:creationId xmlns:a16="http://schemas.microsoft.com/office/drawing/2014/main" id="{A60326D2-8461-492F-B950-4C6E688E15CB}"/>
                  </a:ext>
                </a:extLst>
              </p:cNvPr>
              <p:cNvCxnSpPr>
                <a:cxnSpLocks/>
                <a:stCxn id="148" idx="3"/>
                <a:endCxn id="146" idx="1"/>
              </p:cNvCxnSpPr>
              <p:nvPr/>
            </p:nvCxnSpPr>
            <p:spPr>
              <a:xfrm flipV="1">
                <a:off x="1500490" y="1910801"/>
                <a:ext cx="525264" cy="102"/>
              </a:xfrm>
              <a:prstGeom prst="line">
                <a:avLst/>
              </a:prstGeom>
              <a:ln w="6350">
                <a:solidFill>
                  <a:srgbClr val="FF990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2">
                <a:extLst>
                  <a:ext uri="{FF2B5EF4-FFF2-40B4-BE49-F238E27FC236}">
                    <a16:creationId xmlns:a16="http://schemas.microsoft.com/office/drawing/2014/main" id="{0338B29A-0E76-4F80-BD0C-A82B4AFFD354}"/>
                  </a:ext>
                </a:extLst>
              </p:cNvPr>
              <p:cNvCxnSpPr>
                <a:cxnSpLocks/>
                <a:stCxn id="149" idx="3"/>
                <a:endCxn id="145" idx="1"/>
              </p:cNvCxnSpPr>
              <p:nvPr/>
            </p:nvCxnSpPr>
            <p:spPr>
              <a:xfrm>
                <a:off x="1500490" y="2175951"/>
                <a:ext cx="525264" cy="3930"/>
              </a:xfrm>
              <a:prstGeom prst="line">
                <a:avLst/>
              </a:prstGeom>
              <a:ln w="6350">
                <a:solidFill>
                  <a:srgbClr val="FF990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4">
                <a:extLst>
                  <a:ext uri="{FF2B5EF4-FFF2-40B4-BE49-F238E27FC236}">
                    <a16:creationId xmlns:a16="http://schemas.microsoft.com/office/drawing/2014/main" id="{F4C6B3D6-6CD5-4A47-A003-C40B2E67E79A}"/>
                  </a:ext>
                </a:extLst>
              </p:cNvPr>
              <p:cNvCxnSpPr>
                <a:cxnSpLocks/>
                <a:stCxn id="146" idx="3"/>
                <a:endCxn id="141" idx="1"/>
              </p:cNvCxnSpPr>
              <p:nvPr/>
            </p:nvCxnSpPr>
            <p:spPr>
              <a:xfrm>
                <a:off x="2254354" y="1910801"/>
                <a:ext cx="1047918" cy="0"/>
              </a:xfrm>
              <a:prstGeom prst="line">
                <a:avLst/>
              </a:prstGeom>
              <a:ln w="6350">
                <a:solidFill>
                  <a:srgbClr val="FF990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53">
                <a:extLst>
                  <a:ext uri="{FF2B5EF4-FFF2-40B4-BE49-F238E27FC236}">
                    <a16:creationId xmlns:a16="http://schemas.microsoft.com/office/drawing/2014/main" id="{BEAA46D2-2852-45F0-9C9D-D3C138EDBF1C}"/>
                  </a:ext>
                </a:extLst>
              </p:cNvPr>
              <p:cNvCxnSpPr>
                <a:cxnSpLocks/>
                <a:stCxn id="145" idx="3"/>
                <a:endCxn id="142" idx="1"/>
              </p:cNvCxnSpPr>
              <p:nvPr/>
            </p:nvCxnSpPr>
            <p:spPr>
              <a:xfrm flipV="1">
                <a:off x="2254354" y="2175951"/>
                <a:ext cx="1047918" cy="3930"/>
              </a:xfrm>
              <a:prstGeom prst="line">
                <a:avLst/>
              </a:prstGeom>
              <a:ln w="6350">
                <a:solidFill>
                  <a:srgbClr val="FF990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7" name="Group 53">
              <a:extLst>
                <a:ext uri="{FF2B5EF4-FFF2-40B4-BE49-F238E27FC236}">
                  <a16:creationId xmlns:a16="http://schemas.microsoft.com/office/drawing/2014/main" id="{EFE70DA1-76AB-49C8-A7CA-6FB627F58AF1}"/>
                </a:ext>
              </a:extLst>
            </p:cNvPr>
            <p:cNvGrpSpPr/>
            <p:nvPr/>
          </p:nvGrpSpPr>
          <p:grpSpPr>
            <a:xfrm>
              <a:off x="1823230" y="2661212"/>
              <a:ext cx="2869663" cy="648006"/>
              <a:chOff x="1041250" y="3422374"/>
              <a:chExt cx="2869663" cy="648006"/>
            </a:xfrm>
          </p:grpSpPr>
          <p:pic>
            <p:nvPicPr>
              <p:cNvPr id="125" name="Graphic 117">
                <a:extLst>
                  <a:ext uri="{FF2B5EF4-FFF2-40B4-BE49-F238E27FC236}">
                    <a16:creationId xmlns:a16="http://schemas.microsoft.com/office/drawing/2014/main" id="{0B20C3E2-5A71-4A58-8CF2-5F29EB83B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1890" y="3433202"/>
                <a:ext cx="228600" cy="228600"/>
              </a:xfrm>
              <a:prstGeom prst="rect">
                <a:avLst/>
              </a:prstGeom>
            </p:spPr>
          </p:pic>
          <p:pic>
            <p:nvPicPr>
              <p:cNvPr id="126" name="Graphic 118">
                <a:extLst>
                  <a:ext uri="{FF2B5EF4-FFF2-40B4-BE49-F238E27FC236}">
                    <a16:creationId xmlns:a16="http://schemas.microsoft.com/office/drawing/2014/main" id="{FD5038DF-6F9B-4D73-80F8-E5856C398D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1890" y="3696095"/>
                <a:ext cx="228600" cy="228600"/>
              </a:xfrm>
              <a:prstGeom prst="rect">
                <a:avLst/>
              </a:prstGeom>
            </p:spPr>
          </p:pic>
          <p:sp>
            <p:nvSpPr>
              <p:cNvPr id="127" name="TextBox 126">
                <a:extLst>
                  <a:ext uri="{FF2B5EF4-FFF2-40B4-BE49-F238E27FC236}">
                    <a16:creationId xmlns:a16="http://schemas.microsoft.com/office/drawing/2014/main" id="{EDF6D21F-F633-491F-9638-D415EB2CB52B}"/>
                  </a:ext>
                </a:extLst>
              </p:cNvPr>
              <p:cNvSpPr txBox="1"/>
              <p:nvPr/>
            </p:nvSpPr>
            <p:spPr>
              <a:xfrm>
                <a:off x="1041250" y="3947269"/>
                <a:ext cx="689879"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RDS</a:t>
                </a:r>
                <a:endParaRPr lang="en-US" sz="800" i="1" dirty="0">
                  <a:solidFill>
                    <a:schemeClr val="bg1"/>
                  </a:solidFill>
                  <a:latin typeface="Tahoma" panose="020B0604030504040204" pitchFamily="34" charset="0"/>
                </a:endParaRPr>
              </a:p>
            </p:txBody>
          </p:sp>
          <p:grpSp>
            <p:nvGrpSpPr>
              <p:cNvPr id="128" name="Group 143">
                <a:extLst>
                  <a:ext uri="{FF2B5EF4-FFF2-40B4-BE49-F238E27FC236}">
                    <a16:creationId xmlns:a16="http://schemas.microsoft.com/office/drawing/2014/main" id="{C48EDE7B-A446-4523-9438-580C840FDB45}"/>
                  </a:ext>
                </a:extLst>
              </p:cNvPr>
              <p:cNvGrpSpPr/>
              <p:nvPr/>
            </p:nvGrpSpPr>
            <p:grpSpPr>
              <a:xfrm>
                <a:off x="2926345" y="3422374"/>
                <a:ext cx="984568" cy="641288"/>
                <a:chOff x="2924288" y="2431296"/>
                <a:chExt cx="984568" cy="641288"/>
              </a:xfrm>
            </p:grpSpPr>
            <p:pic>
              <p:nvPicPr>
                <p:cNvPr id="131" name="Graphic 145">
                  <a:extLst>
                    <a:ext uri="{FF2B5EF4-FFF2-40B4-BE49-F238E27FC236}">
                      <a16:creationId xmlns:a16="http://schemas.microsoft.com/office/drawing/2014/main" id="{DA19B596-3497-46EF-9F51-4F7CE7D5CA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431296"/>
                  <a:ext cx="228600" cy="228600"/>
                </a:xfrm>
                <a:prstGeom prst="rect">
                  <a:avLst/>
                </a:prstGeom>
              </p:spPr>
            </p:pic>
            <p:pic>
              <p:nvPicPr>
                <p:cNvPr id="132" name="Graphic 146">
                  <a:extLst>
                    <a:ext uri="{FF2B5EF4-FFF2-40B4-BE49-F238E27FC236}">
                      <a16:creationId xmlns:a16="http://schemas.microsoft.com/office/drawing/2014/main" id="{BA3074C5-16F3-4BBE-969B-969A0AC1F7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697396"/>
                  <a:ext cx="228600" cy="228600"/>
                </a:xfrm>
                <a:prstGeom prst="rect">
                  <a:avLst/>
                </a:prstGeom>
              </p:spPr>
            </p:pic>
            <p:sp>
              <p:nvSpPr>
                <p:cNvPr id="133" name="TextBox 132">
                  <a:extLst>
                    <a:ext uri="{FF2B5EF4-FFF2-40B4-BE49-F238E27FC236}">
                      <a16:creationId xmlns:a16="http://schemas.microsoft.com/office/drawing/2014/main" id="{A19A3584-74FE-47BA-A2DD-75378BEEDD6A}"/>
                    </a:ext>
                  </a:extLst>
                </p:cNvPr>
                <p:cNvSpPr txBox="1"/>
                <p:nvPr/>
              </p:nvSpPr>
              <p:spPr>
                <a:xfrm>
                  <a:off x="2924288" y="2949473"/>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RDS snapshots</a:t>
                  </a:r>
                  <a:endParaRPr lang="en-US" sz="800" i="1" dirty="0">
                    <a:solidFill>
                      <a:schemeClr val="bg1"/>
                    </a:solidFill>
                    <a:latin typeface="Tahoma" panose="020B0604030504040204" pitchFamily="34" charset="0"/>
                  </a:endParaRPr>
                </a:p>
              </p:txBody>
            </p:sp>
          </p:grpSp>
          <p:cxnSp>
            <p:nvCxnSpPr>
              <p:cNvPr id="129" name="Straight Connector 156">
                <a:extLst>
                  <a:ext uri="{FF2B5EF4-FFF2-40B4-BE49-F238E27FC236}">
                    <a16:creationId xmlns:a16="http://schemas.microsoft.com/office/drawing/2014/main" id="{454FC607-E60D-4870-935A-E7E89FF2F43E}"/>
                  </a:ext>
                </a:extLst>
              </p:cNvPr>
              <p:cNvCxnSpPr>
                <a:cxnSpLocks/>
                <a:stCxn id="125" idx="3"/>
                <a:endCxn id="131" idx="1"/>
              </p:cNvCxnSpPr>
              <p:nvPr/>
            </p:nvCxnSpPr>
            <p:spPr>
              <a:xfrm flipV="1">
                <a:off x="1500490" y="3536674"/>
                <a:ext cx="1803839" cy="10828"/>
              </a:xfrm>
              <a:prstGeom prst="line">
                <a:avLst/>
              </a:prstGeom>
              <a:ln w="6350">
                <a:solidFill>
                  <a:srgbClr val="527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58">
                <a:extLst>
                  <a:ext uri="{FF2B5EF4-FFF2-40B4-BE49-F238E27FC236}">
                    <a16:creationId xmlns:a16="http://schemas.microsoft.com/office/drawing/2014/main" id="{AD112C67-4DC3-411F-BED2-388E833B6BBD}"/>
                  </a:ext>
                </a:extLst>
              </p:cNvPr>
              <p:cNvCxnSpPr>
                <a:cxnSpLocks/>
                <a:stCxn id="126" idx="3"/>
                <a:endCxn id="132" idx="1"/>
              </p:cNvCxnSpPr>
              <p:nvPr/>
            </p:nvCxnSpPr>
            <p:spPr>
              <a:xfrm flipV="1">
                <a:off x="1500490" y="3802774"/>
                <a:ext cx="1803839" cy="7621"/>
              </a:xfrm>
              <a:prstGeom prst="line">
                <a:avLst/>
              </a:prstGeom>
              <a:ln w="6350">
                <a:solidFill>
                  <a:srgbClr val="527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8" name="Graphic 160">
              <a:extLst>
                <a:ext uri="{FF2B5EF4-FFF2-40B4-BE49-F238E27FC236}">
                  <a16:creationId xmlns:a16="http://schemas.microsoft.com/office/drawing/2014/main" id="{977D7CBD-0CDC-4D47-9B5F-6AF7295497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3080" y="1241980"/>
              <a:ext cx="228600" cy="228600"/>
            </a:xfrm>
            <a:prstGeom prst="rect">
              <a:avLst/>
            </a:prstGeom>
          </p:spPr>
        </p:pic>
        <p:sp>
          <p:nvSpPr>
            <p:cNvPr id="99" name="Rectangle 161">
              <a:extLst>
                <a:ext uri="{FF2B5EF4-FFF2-40B4-BE49-F238E27FC236}">
                  <a16:creationId xmlns:a16="http://schemas.microsoft.com/office/drawing/2014/main" id="{9B11F0BE-B3FA-4832-9332-F1DEAEE802BA}"/>
                </a:ext>
              </a:extLst>
            </p:cNvPr>
            <p:cNvSpPr/>
            <p:nvPr/>
          </p:nvSpPr>
          <p:spPr>
            <a:xfrm>
              <a:off x="5102024" y="1203401"/>
              <a:ext cx="2618087" cy="3314456"/>
            </a:xfrm>
            <a:prstGeom prst="rect">
              <a:avLst/>
            </a:prstGeom>
            <a:noFill/>
            <a:ln w="635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FF4F8B"/>
                </a:solidFill>
              </a:endParaRPr>
            </a:p>
          </p:txBody>
        </p:sp>
        <p:sp>
          <p:nvSpPr>
            <p:cNvPr id="101" name="TextBox 100">
              <a:extLst>
                <a:ext uri="{FF2B5EF4-FFF2-40B4-BE49-F238E27FC236}">
                  <a16:creationId xmlns:a16="http://schemas.microsoft.com/office/drawing/2014/main" id="{D99E284A-C550-44A2-B8E5-93373F855723}"/>
                </a:ext>
              </a:extLst>
            </p:cNvPr>
            <p:cNvSpPr txBox="1"/>
            <p:nvPr/>
          </p:nvSpPr>
          <p:spPr>
            <a:xfrm>
              <a:off x="5361680" y="1279371"/>
              <a:ext cx="1544756" cy="123111"/>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ctr">
              <a:spAutoFit/>
            </a:bodyPr>
            <a:lstStyle/>
            <a:p>
              <a:r>
                <a:rPr lang="en-US" sz="800" dirty="0">
                  <a:solidFill>
                    <a:srgbClr val="FF4E8B"/>
                  </a:solidFill>
                  <a:latin typeface="Tahoma" panose="020B0604030504040204" pitchFamily="34" charset="0"/>
                </a:rPr>
                <a:t>Backup account</a:t>
              </a:r>
            </a:p>
          </p:txBody>
        </p:sp>
        <p:pic>
          <p:nvPicPr>
            <p:cNvPr id="102" name="Graphic 163">
              <a:extLst>
                <a:ext uri="{FF2B5EF4-FFF2-40B4-BE49-F238E27FC236}">
                  <a16:creationId xmlns:a16="http://schemas.microsoft.com/office/drawing/2014/main" id="{81AFEB2E-CB50-42F4-A7D7-BE6833757B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65401" y="1751180"/>
              <a:ext cx="171750" cy="171750"/>
            </a:xfrm>
            <a:prstGeom prst="rect">
              <a:avLst/>
            </a:prstGeom>
          </p:spPr>
        </p:pic>
        <p:pic>
          <p:nvPicPr>
            <p:cNvPr id="103" name="Graphic 175">
              <a:extLst>
                <a:ext uri="{FF2B5EF4-FFF2-40B4-BE49-F238E27FC236}">
                  <a16:creationId xmlns:a16="http://schemas.microsoft.com/office/drawing/2014/main" id="{BE8B8FBB-0EC0-4F22-8173-F7CDB9AE5A0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65401" y="2016330"/>
              <a:ext cx="171750" cy="171750"/>
            </a:xfrm>
            <a:prstGeom prst="rect">
              <a:avLst/>
            </a:prstGeom>
          </p:spPr>
        </p:pic>
        <p:sp>
          <p:nvSpPr>
            <p:cNvPr id="104" name="TextBox 103">
              <a:extLst>
                <a:ext uri="{FF2B5EF4-FFF2-40B4-BE49-F238E27FC236}">
                  <a16:creationId xmlns:a16="http://schemas.microsoft.com/office/drawing/2014/main" id="{15F9C917-6DDA-4285-B1ED-000B1A0605C0}"/>
                </a:ext>
              </a:extLst>
            </p:cNvPr>
            <p:cNvSpPr txBox="1"/>
            <p:nvPr/>
          </p:nvSpPr>
          <p:spPr>
            <a:xfrm>
              <a:off x="4958992" y="2233167"/>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Workers</a:t>
              </a:r>
              <a:endParaRPr lang="en-US" sz="800" i="1" dirty="0">
                <a:solidFill>
                  <a:schemeClr val="bg1"/>
                </a:solidFill>
                <a:latin typeface="Tahoma" panose="020B0604030504040204" pitchFamily="34" charset="0"/>
              </a:endParaRPr>
            </a:p>
          </p:txBody>
        </p:sp>
        <p:cxnSp>
          <p:nvCxnSpPr>
            <p:cNvPr id="105" name="Straight Connector 186">
              <a:extLst>
                <a:ext uri="{FF2B5EF4-FFF2-40B4-BE49-F238E27FC236}">
                  <a16:creationId xmlns:a16="http://schemas.microsoft.com/office/drawing/2014/main" id="{8E62E18A-8C8A-4013-B892-39BD11D06732}"/>
                </a:ext>
              </a:extLst>
            </p:cNvPr>
            <p:cNvCxnSpPr>
              <a:cxnSpLocks/>
              <a:stCxn id="141" idx="3"/>
              <a:endCxn id="102" idx="1"/>
            </p:cNvCxnSpPr>
            <p:nvPr/>
          </p:nvCxnSpPr>
          <p:spPr>
            <a:xfrm>
              <a:off x="4311401" y="1836473"/>
              <a:ext cx="1054000" cy="582"/>
            </a:xfrm>
            <a:prstGeom prst="line">
              <a:avLst/>
            </a:prstGeom>
            <a:ln w="6350">
              <a:solidFill>
                <a:srgbClr val="FF990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89">
              <a:extLst>
                <a:ext uri="{FF2B5EF4-FFF2-40B4-BE49-F238E27FC236}">
                  <a16:creationId xmlns:a16="http://schemas.microsoft.com/office/drawing/2014/main" id="{14A9F486-338E-45AB-89D3-626165267AEF}"/>
                </a:ext>
              </a:extLst>
            </p:cNvPr>
            <p:cNvCxnSpPr>
              <a:cxnSpLocks/>
              <a:stCxn id="142" idx="3"/>
              <a:endCxn id="103" idx="1"/>
            </p:cNvCxnSpPr>
            <p:nvPr/>
          </p:nvCxnSpPr>
          <p:spPr>
            <a:xfrm>
              <a:off x="4311401" y="2101623"/>
              <a:ext cx="1054000" cy="582"/>
            </a:xfrm>
            <a:prstGeom prst="line">
              <a:avLst/>
            </a:prstGeom>
            <a:ln w="6350">
              <a:solidFill>
                <a:srgbClr val="FF990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7" name="Group 239">
              <a:extLst>
                <a:ext uri="{FF2B5EF4-FFF2-40B4-BE49-F238E27FC236}">
                  <a16:creationId xmlns:a16="http://schemas.microsoft.com/office/drawing/2014/main" id="{5C7539F4-E590-4B08-BBBF-94C05B44F2E6}"/>
                </a:ext>
              </a:extLst>
            </p:cNvPr>
            <p:cNvGrpSpPr/>
            <p:nvPr/>
          </p:nvGrpSpPr>
          <p:grpSpPr>
            <a:xfrm>
              <a:off x="1817261" y="3722683"/>
              <a:ext cx="689879" cy="379541"/>
              <a:chOff x="1869142" y="3225696"/>
              <a:chExt cx="689879" cy="379541"/>
            </a:xfrm>
          </p:grpSpPr>
          <p:pic>
            <p:nvPicPr>
              <p:cNvPr id="123" name="Graphic 237">
                <a:extLst>
                  <a:ext uri="{FF2B5EF4-FFF2-40B4-BE49-F238E27FC236}">
                    <a16:creationId xmlns:a16="http://schemas.microsoft.com/office/drawing/2014/main" id="{B95D03F0-45A0-41E4-8E75-00C303DB9FD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04300" y="3225696"/>
                <a:ext cx="228600" cy="228600"/>
              </a:xfrm>
              <a:prstGeom prst="rect">
                <a:avLst/>
              </a:prstGeom>
            </p:spPr>
          </p:pic>
          <p:sp>
            <p:nvSpPr>
              <p:cNvPr id="124" name="TextBox 123">
                <a:extLst>
                  <a:ext uri="{FF2B5EF4-FFF2-40B4-BE49-F238E27FC236}">
                    <a16:creationId xmlns:a16="http://schemas.microsoft.com/office/drawing/2014/main" id="{FEB4B5D9-DFF5-4663-84F8-E4F6B980F3B9}"/>
                  </a:ext>
                </a:extLst>
              </p:cNvPr>
              <p:cNvSpPr txBox="1"/>
              <p:nvPr/>
            </p:nvSpPr>
            <p:spPr>
              <a:xfrm>
                <a:off x="1869142" y="3482126"/>
                <a:ext cx="689879"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VPC</a:t>
                </a:r>
                <a:endParaRPr lang="en-US" sz="800" i="1" dirty="0">
                  <a:solidFill>
                    <a:schemeClr val="bg1"/>
                  </a:solidFill>
                  <a:latin typeface="Tahoma" panose="020B0604030504040204" pitchFamily="34" charset="0"/>
                </a:endParaRPr>
              </a:p>
            </p:txBody>
          </p:sp>
        </p:grpSp>
        <p:cxnSp>
          <p:nvCxnSpPr>
            <p:cNvPr id="108" name="Straight Connector 240">
              <a:extLst>
                <a:ext uri="{FF2B5EF4-FFF2-40B4-BE49-F238E27FC236}">
                  <a16:creationId xmlns:a16="http://schemas.microsoft.com/office/drawing/2014/main" id="{95307F13-B246-437B-B3A7-79923D33E88B}"/>
                </a:ext>
              </a:extLst>
            </p:cNvPr>
            <p:cNvCxnSpPr>
              <a:cxnSpLocks/>
              <a:stCxn id="123" idx="3"/>
              <a:endCxn id="88" idx="1"/>
            </p:cNvCxnSpPr>
            <p:nvPr/>
          </p:nvCxnSpPr>
          <p:spPr>
            <a:xfrm flipV="1">
              <a:off x="2281019" y="3811802"/>
              <a:ext cx="4161432" cy="25181"/>
            </a:xfrm>
            <a:prstGeom prst="line">
              <a:avLst/>
            </a:prstGeom>
            <a:ln w="6350">
              <a:solidFill>
                <a:srgbClr val="A166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243">
              <a:extLst>
                <a:ext uri="{FF2B5EF4-FFF2-40B4-BE49-F238E27FC236}">
                  <a16:creationId xmlns:a16="http://schemas.microsoft.com/office/drawing/2014/main" id="{C3F2DA35-94A8-41B9-95EC-6A958578DFAE}"/>
                </a:ext>
              </a:extLst>
            </p:cNvPr>
            <p:cNvCxnSpPr>
              <a:cxnSpLocks/>
              <a:stCxn id="88" idx="0"/>
              <a:endCxn id="94" idx="2"/>
            </p:cNvCxnSpPr>
            <p:nvPr/>
          </p:nvCxnSpPr>
          <p:spPr>
            <a:xfrm flipV="1">
              <a:off x="6625331" y="2335972"/>
              <a:ext cx="1011" cy="1292950"/>
            </a:xfrm>
            <a:prstGeom prst="line">
              <a:avLst/>
            </a:prstGeom>
            <a:ln w="6350">
              <a:solidFill>
                <a:srgbClr val="A166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0" name="Group 250">
              <a:extLst>
                <a:ext uri="{FF2B5EF4-FFF2-40B4-BE49-F238E27FC236}">
                  <a16:creationId xmlns:a16="http://schemas.microsoft.com/office/drawing/2014/main" id="{36F51B80-674F-4C94-BF09-EB62DBF6776F}"/>
                </a:ext>
              </a:extLst>
            </p:cNvPr>
            <p:cNvGrpSpPr/>
            <p:nvPr/>
          </p:nvGrpSpPr>
          <p:grpSpPr>
            <a:xfrm>
              <a:off x="5537151" y="1837055"/>
              <a:ext cx="862243" cy="265150"/>
              <a:chOff x="6656197" y="1845326"/>
              <a:chExt cx="862243" cy="265150"/>
            </a:xfrm>
          </p:grpSpPr>
          <p:cxnSp>
            <p:nvCxnSpPr>
              <p:cNvPr id="121" name="Elbow Connector 248">
                <a:extLst>
                  <a:ext uri="{FF2B5EF4-FFF2-40B4-BE49-F238E27FC236}">
                    <a16:creationId xmlns:a16="http://schemas.microsoft.com/office/drawing/2014/main" id="{36B822E7-2BC0-448C-92DA-E336E29D5364}"/>
                  </a:ext>
                </a:extLst>
              </p:cNvPr>
              <p:cNvCxnSpPr>
                <a:cxnSpLocks/>
                <a:stCxn id="102" idx="3"/>
              </p:cNvCxnSpPr>
              <p:nvPr/>
            </p:nvCxnSpPr>
            <p:spPr>
              <a:xfrm>
                <a:off x="6656197" y="1845326"/>
                <a:ext cx="862243" cy="63862"/>
              </a:xfrm>
              <a:prstGeom prst="bentConnector3">
                <a:avLst>
                  <a:gd name="adj1" fmla="val 64729"/>
                </a:avLst>
              </a:prstGeom>
              <a:ln w="6350">
                <a:solidFill>
                  <a:srgbClr val="FF990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Elbow Connector 249">
                <a:extLst>
                  <a:ext uri="{FF2B5EF4-FFF2-40B4-BE49-F238E27FC236}">
                    <a16:creationId xmlns:a16="http://schemas.microsoft.com/office/drawing/2014/main" id="{16F5C96F-D05B-4B1D-9AE8-995E96F9030B}"/>
                  </a:ext>
                </a:extLst>
              </p:cNvPr>
              <p:cNvCxnSpPr>
                <a:cxnSpLocks/>
                <a:stCxn id="103" idx="3"/>
              </p:cNvCxnSpPr>
              <p:nvPr/>
            </p:nvCxnSpPr>
            <p:spPr>
              <a:xfrm flipV="1">
                <a:off x="6656197" y="2025872"/>
                <a:ext cx="862243" cy="84604"/>
              </a:xfrm>
              <a:prstGeom prst="bentConnector3">
                <a:avLst>
                  <a:gd name="adj1" fmla="val 64729"/>
                </a:avLst>
              </a:prstGeom>
              <a:ln w="6350">
                <a:solidFill>
                  <a:srgbClr val="FF990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1" name="Oval 266">
              <a:extLst>
                <a:ext uri="{FF2B5EF4-FFF2-40B4-BE49-F238E27FC236}">
                  <a16:creationId xmlns:a16="http://schemas.microsoft.com/office/drawing/2014/main" id="{010EEB89-E347-4CDC-B008-DDCF401E944C}"/>
                </a:ext>
              </a:extLst>
            </p:cNvPr>
            <p:cNvSpPr/>
            <p:nvPr/>
          </p:nvSpPr>
          <p:spPr bwMode="auto">
            <a:xfrm>
              <a:off x="3466295" y="3732317"/>
              <a:ext cx="184150" cy="184150"/>
            </a:xfrm>
            <a:prstGeom prst="ellipse">
              <a:avLst/>
            </a:prstGeom>
            <a:solidFill>
              <a:srgbClr val="A166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2" name="Oval 267">
              <a:extLst>
                <a:ext uri="{FF2B5EF4-FFF2-40B4-BE49-F238E27FC236}">
                  <a16:creationId xmlns:a16="http://schemas.microsoft.com/office/drawing/2014/main" id="{DE2C170E-48B6-4ECE-A759-2EAEB142938F}"/>
                </a:ext>
              </a:extLst>
            </p:cNvPr>
            <p:cNvSpPr/>
            <p:nvPr/>
          </p:nvSpPr>
          <p:spPr bwMode="auto">
            <a:xfrm>
              <a:off x="6539605" y="2889737"/>
              <a:ext cx="184150" cy="184150"/>
            </a:xfrm>
            <a:prstGeom prst="ellipse">
              <a:avLst/>
            </a:prstGeom>
            <a:solidFill>
              <a:srgbClr val="A166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3" name="Rounded Rectangle 274">
              <a:extLst>
                <a:ext uri="{FF2B5EF4-FFF2-40B4-BE49-F238E27FC236}">
                  <a16:creationId xmlns:a16="http://schemas.microsoft.com/office/drawing/2014/main" id="{8440B47C-DF93-4B11-9277-7686C096148D}"/>
                </a:ext>
              </a:extLst>
            </p:cNvPr>
            <p:cNvSpPr/>
            <p:nvPr/>
          </p:nvSpPr>
          <p:spPr bwMode="auto">
            <a:xfrm>
              <a:off x="3469846" y="1742618"/>
              <a:ext cx="182880" cy="462382"/>
            </a:xfrm>
            <a:prstGeom prst="roundRect">
              <a:avLst>
                <a:gd name="adj" fmla="val 50000"/>
              </a:avLst>
            </a:prstGeom>
            <a:solidFill>
              <a:srgbClr val="FF9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4" name="Rounded Rectangle 276">
              <a:extLst>
                <a:ext uri="{FF2B5EF4-FFF2-40B4-BE49-F238E27FC236}">
                  <a16:creationId xmlns:a16="http://schemas.microsoft.com/office/drawing/2014/main" id="{FCE8592A-DDB8-4DA3-85AE-8C20E15B5398}"/>
                </a:ext>
              </a:extLst>
            </p:cNvPr>
            <p:cNvSpPr/>
            <p:nvPr/>
          </p:nvSpPr>
          <p:spPr bwMode="auto">
            <a:xfrm>
              <a:off x="3466295" y="2685548"/>
              <a:ext cx="182880" cy="462382"/>
            </a:xfrm>
            <a:prstGeom prst="roundRect">
              <a:avLst>
                <a:gd name="adj" fmla="val 50000"/>
              </a:avLst>
            </a:prstGeom>
            <a:solidFill>
              <a:srgbClr val="527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5" name="Rounded Rectangle 277">
              <a:extLst>
                <a:ext uri="{FF2B5EF4-FFF2-40B4-BE49-F238E27FC236}">
                  <a16:creationId xmlns:a16="http://schemas.microsoft.com/office/drawing/2014/main" id="{617C030A-C41C-4CC6-A28B-90E830FDAE52}"/>
                </a:ext>
              </a:extLst>
            </p:cNvPr>
            <p:cNvSpPr/>
            <p:nvPr/>
          </p:nvSpPr>
          <p:spPr bwMode="auto">
            <a:xfrm>
              <a:off x="5775319" y="1741555"/>
              <a:ext cx="182880" cy="462382"/>
            </a:xfrm>
            <a:prstGeom prst="roundRect">
              <a:avLst>
                <a:gd name="adj" fmla="val 50000"/>
              </a:avLst>
            </a:prstGeom>
            <a:solidFill>
              <a:srgbClr val="FF9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6" name="TextBox 115">
              <a:extLst>
                <a:ext uri="{FF2B5EF4-FFF2-40B4-BE49-F238E27FC236}">
                  <a16:creationId xmlns:a16="http://schemas.microsoft.com/office/drawing/2014/main" id="{755E02E6-CE36-4149-ACDD-61E7A53372F5}"/>
                </a:ext>
              </a:extLst>
            </p:cNvPr>
            <p:cNvSpPr txBox="1"/>
            <p:nvPr/>
          </p:nvSpPr>
          <p:spPr>
            <a:xfrm>
              <a:off x="3069452" y="1777806"/>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1</a:t>
              </a:r>
              <a:endParaRPr lang="en-US" sz="800" b="1" i="1" dirty="0">
                <a:solidFill>
                  <a:srgbClr val="003738"/>
                </a:solidFill>
                <a:latin typeface="Tahoma" panose="020B0604030504040204" pitchFamily="34" charset="0"/>
              </a:endParaRPr>
            </a:p>
          </p:txBody>
        </p:sp>
        <p:sp>
          <p:nvSpPr>
            <p:cNvPr id="117" name="TextBox 116">
              <a:extLst>
                <a:ext uri="{FF2B5EF4-FFF2-40B4-BE49-F238E27FC236}">
                  <a16:creationId xmlns:a16="http://schemas.microsoft.com/office/drawing/2014/main" id="{0FF83E5A-5584-4C99-B05A-0E0B85227B03}"/>
                </a:ext>
              </a:extLst>
            </p:cNvPr>
            <p:cNvSpPr txBox="1"/>
            <p:nvPr/>
          </p:nvSpPr>
          <p:spPr>
            <a:xfrm>
              <a:off x="5374841" y="1774864"/>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2</a:t>
              </a:r>
            </a:p>
          </p:txBody>
        </p:sp>
        <p:sp>
          <p:nvSpPr>
            <p:cNvPr id="118" name="TextBox 117">
              <a:extLst>
                <a:ext uri="{FF2B5EF4-FFF2-40B4-BE49-F238E27FC236}">
                  <a16:creationId xmlns:a16="http://schemas.microsoft.com/office/drawing/2014/main" id="{E3A430E3-942F-4C88-80B1-D214ED00F1B4}"/>
                </a:ext>
              </a:extLst>
            </p:cNvPr>
            <p:cNvSpPr txBox="1"/>
            <p:nvPr/>
          </p:nvSpPr>
          <p:spPr>
            <a:xfrm>
              <a:off x="3069452" y="2714736"/>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1</a:t>
              </a:r>
            </a:p>
          </p:txBody>
        </p:sp>
        <p:sp>
          <p:nvSpPr>
            <p:cNvPr id="119" name="TextBox 118">
              <a:extLst>
                <a:ext uri="{FF2B5EF4-FFF2-40B4-BE49-F238E27FC236}">
                  <a16:creationId xmlns:a16="http://schemas.microsoft.com/office/drawing/2014/main" id="{CAFD3FD2-227A-4144-9C2A-68215381EBE6}"/>
                </a:ext>
              </a:extLst>
            </p:cNvPr>
            <p:cNvSpPr txBox="1"/>
            <p:nvPr/>
          </p:nvSpPr>
          <p:spPr>
            <a:xfrm>
              <a:off x="3069452" y="3757113"/>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3</a:t>
              </a:r>
            </a:p>
          </p:txBody>
        </p:sp>
        <p:sp>
          <p:nvSpPr>
            <p:cNvPr id="120" name="TextBox 119">
              <a:extLst>
                <a:ext uri="{FF2B5EF4-FFF2-40B4-BE49-F238E27FC236}">
                  <a16:creationId xmlns:a16="http://schemas.microsoft.com/office/drawing/2014/main" id="{ABD70CE1-6E2B-444B-9B33-CB5D3A57D2C6}"/>
                </a:ext>
              </a:extLst>
            </p:cNvPr>
            <p:cNvSpPr txBox="1"/>
            <p:nvPr/>
          </p:nvSpPr>
          <p:spPr>
            <a:xfrm>
              <a:off x="6133047" y="2916330"/>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4</a:t>
              </a:r>
            </a:p>
          </p:txBody>
        </p:sp>
      </p:grpSp>
      <p:sp>
        <p:nvSpPr>
          <p:cNvPr id="150" name="TextBox 149">
            <a:extLst>
              <a:ext uri="{FF2B5EF4-FFF2-40B4-BE49-F238E27FC236}">
                <a16:creationId xmlns:a16="http://schemas.microsoft.com/office/drawing/2014/main" id="{3DF807EC-3DF4-4F37-A495-D2BB31627B16}"/>
              </a:ext>
            </a:extLst>
          </p:cNvPr>
          <p:cNvSpPr txBox="1"/>
          <p:nvPr/>
        </p:nvSpPr>
        <p:spPr>
          <a:xfrm>
            <a:off x="2376566" y="3371663"/>
            <a:ext cx="1064944" cy="646331"/>
          </a:xfrm>
          <a:prstGeom prst="rect">
            <a:avLst/>
          </a:prstGeom>
        </p:spPr>
        <p:txBody>
          <a:bodyPr wrap="square" rtlCol="0" anchor="ctr">
            <a:spAutoFit/>
          </a:bodyPr>
          <a:lstStyle/>
          <a:p>
            <a:pPr algn="ctr"/>
            <a:r>
              <a:rPr lang="ko-KR" altLang="en-US" sz="900" dirty="0">
                <a:solidFill>
                  <a:schemeClr val="bg1"/>
                </a:solidFill>
              </a:rPr>
              <a:t>스냅샷</a:t>
            </a:r>
            <a:endParaRPr lang="en-US" altLang="ko-KR" sz="900" dirty="0">
              <a:solidFill>
                <a:schemeClr val="bg1"/>
              </a:solidFill>
            </a:endParaRPr>
          </a:p>
          <a:p>
            <a:pPr algn="ctr"/>
            <a:r>
              <a:rPr lang="en-US" sz="900" dirty="0">
                <a:solidFill>
                  <a:schemeClr val="bg1"/>
                </a:solidFill>
              </a:rPr>
              <a:t>(</a:t>
            </a:r>
            <a:r>
              <a:rPr lang="ko-KR" altLang="en-US" sz="900" dirty="0">
                <a:solidFill>
                  <a:schemeClr val="bg1"/>
                </a:solidFill>
              </a:rPr>
              <a:t>백업 수행 전 스냅샷 생성 및 별도 보관 지원</a:t>
            </a:r>
            <a:r>
              <a:rPr lang="en-US" altLang="ko-KR" sz="900" dirty="0">
                <a:solidFill>
                  <a:schemeClr val="bg1"/>
                </a:solidFill>
              </a:rPr>
              <a:t>)</a:t>
            </a:r>
            <a:endParaRPr lang="en-US" sz="900" dirty="0">
              <a:solidFill>
                <a:schemeClr val="bg1"/>
              </a:solidFill>
            </a:endParaRPr>
          </a:p>
        </p:txBody>
      </p:sp>
      <p:sp>
        <p:nvSpPr>
          <p:cNvPr id="151" name="TextBox 150">
            <a:extLst>
              <a:ext uri="{FF2B5EF4-FFF2-40B4-BE49-F238E27FC236}">
                <a16:creationId xmlns:a16="http://schemas.microsoft.com/office/drawing/2014/main" id="{5BFF97E0-4366-435E-B991-EAEA04B84082}"/>
              </a:ext>
            </a:extLst>
          </p:cNvPr>
          <p:cNvSpPr txBox="1"/>
          <p:nvPr/>
        </p:nvSpPr>
        <p:spPr>
          <a:xfrm>
            <a:off x="4343411" y="4110197"/>
            <a:ext cx="1293418" cy="507831"/>
          </a:xfrm>
          <a:prstGeom prst="rect">
            <a:avLst/>
          </a:prstGeom>
        </p:spPr>
        <p:txBody>
          <a:bodyPr wrap="square" rtlCol="0" anchor="ctr">
            <a:spAutoFit/>
          </a:bodyPr>
          <a:lstStyle/>
          <a:p>
            <a:pPr algn="ctr"/>
            <a:r>
              <a:rPr lang="ko-KR" altLang="en-US" sz="900" dirty="0">
                <a:solidFill>
                  <a:schemeClr val="bg1"/>
                </a:solidFill>
              </a:rPr>
              <a:t>백업 서버</a:t>
            </a:r>
            <a:endParaRPr lang="en-US" altLang="ko-KR" sz="900" dirty="0">
              <a:solidFill>
                <a:schemeClr val="bg1"/>
              </a:solidFill>
            </a:endParaRPr>
          </a:p>
          <a:p>
            <a:pPr algn="ctr"/>
            <a:r>
              <a:rPr lang="en-US" sz="900" i="1" dirty="0">
                <a:solidFill>
                  <a:schemeClr val="bg1"/>
                </a:solidFill>
              </a:rPr>
              <a:t>(</a:t>
            </a:r>
            <a:r>
              <a:rPr lang="ko-KR" altLang="en-US" sz="900" i="1" dirty="0" err="1">
                <a:solidFill>
                  <a:schemeClr val="bg1"/>
                </a:solidFill>
              </a:rPr>
              <a:t>마켓플레이스를</a:t>
            </a:r>
            <a:r>
              <a:rPr lang="ko-KR" altLang="en-US" sz="900" i="1" dirty="0">
                <a:solidFill>
                  <a:schemeClr val="bg1"/>
                </a:solidFill>
              </a:rPr>
              <a:t> 통해</a:t>
            </a:r>
            <a:endParaRPr lang="en-US" altLang="ko-KR" sz="900" i="1" dirty="0">
              <a:solidFill>
                <a:schemeClr val="bg1"/>
              </a:solidFill>
            </a:endParaRPr>
          </a:p>
          <a:p>
            <a:pPr algn="ctr"/>
            <a:r>
              <a:rPr lang="ko-KR" altLang="en-US" sz="900" i="1" dirty="0">
                <a:solidFill>
                  <a:schemeClr val="bg1"/>
                </a:solidFill>
              </a:rPr>
              <a:t>손쉽게 배포</a:t>
            </a:r>
            <a:r>
              <a:rPr lang="en-US" altLang="ko-KR" sz="900" i="1" dirty="0">
                <a:solidFill>
                  <a:schemeClr val="bg1"/>
                </a:solidFill>
              </a:rPr>
              <a:t>)</a:t>
            </a:r>
            <a:endParaRPr lang="en-US" sz="900" i="1" dirty="0">
              <a:solidFill>
                <a:schemeClr val="bg1"/>
              </a:solidFill>
            </a:endParaRPr>
          </a:p>
        </p:txBody>
      </p:sp>
    </p:spTree>
    <p:extLst>
      <p:ext uri="{BB962C8B-B14F-4D97-AF65-F5344CB8AC3E}">
        <p14:creationId xmlns:p14="http://schemas.microsoft.com/office/powerpoint/2010/main" val="3344097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E0CE0FC-02C5-40FB-95AB-CBF4628FC451}"/>
              </a:ext>
            </a:extLst>
          </p:cNvPr>
          <p:cNvSpPr txBox="1">
            <a:spLocks/>
          </p:cNvSpPr>
          <p:nvPr/>
        </p:nvSpPr>
        <p:spPr>
          <a:xfrm>
            <a:off x="367325" y="2156251"/>
            <a:ext cx="8409350" cy="83099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ko-KR" sz="5400"/>
              <a:t>감사합니다.</a:t>
            </a:r>
          </a:p>
        </p:txBody>
      </p:sp>
    </p:spTree>
    <p:extLst>
      <p:ext uri="{BB962C8B-B14F-4D97-AF65-F5344CB8AC3E}">
        <p14:creationId xmlns:p14="http://schemas.microsoft.com/office/powerpoint/2010/main" val="46563442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백업에서의 클라우드 사용</a:t>
            </a:r>
            <a:endParaRPr lang="en-US" altLang="ko-KR" dirty="0"/>
          </a:p>
        </p:txBody>
      </p:sp>
      <p:sp>
        <p:nvSpPr>
          <p:cNvPr id="11" name="TextBox 10">
            <a:extLst>
              <a:ext uri="{FF2B5EF4-FFF2-40B4-BE49-F238E27FC236}">
                <a16:creationId xmlns:a16="http://schemas.microsoft.com/office/drawing/2014/main" id="{A49306BD-948E-4199-838C-FBA679D1A61E}"/>
              </a:ext>
            </a:extLst>
          </p:cNvPr>
          <p:cNvSpPr txBox="1"/>
          <p:nvPr/>
        </p:nvSpPr>
        <p:spPr>
          <a:xfrm>
            <a:off x="461963" y="852488"/>
            <a:ext cx="8229600" cy="458787"/>
          </a:xfrm>
          <a:prstGeom prst="rect">
            <a:avLst/>
          </a:prstGeom>
          <a:noFill/>
        </p:spPr>
        <p:txBody>
          <a:bodyPr wrap="square" rtlCol="0" anchor="ctr">
            <a:noAutofit/>
          </a:bodyPr>
          <a:lstStyle/>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클라우드가 유용하고 안전한 백업 저장 장치이지만 </a:t>
            </a:r>
            <a:r>
              <a:rPr lang="ko-KR" altLang="en-US" sz="1400" b="1" dirty="0">
                <a:solidFill>
                  <a:srgbClr val="00E296"/>
                </a:solidFill>
                <a:latin typeface="맑은 고딕" panose="020B0503020000020004" pitchFamily="50" charset="-127"/>
                <a:ea typeface="맑은 고딕" panose="020B0503020000020004" pitchFamily="50" charset="-127"/>
              </a:rPr>
              <a:t>자유로운 전환의 어려움</a:t>
            </a:r>
          </a:p>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장기 데이터 보관을 위해 테이프에서 클라우드 스토리지로 전환</a:t>
            </a:r>
          </a:p>
        </p:txBody>
      </p:sp>
      <p:sp>
        <p:nvSpPr>
          <p:cNvPr id="17" name="TextBox 16">
            <a:extLst>
              <a:ext uri="{FF2B5EF4-FFF2-40B4-BE49-F238E27FC236}">
                <a16:creationId xmlns:a16="http://schemas.microsoft.com/office/drawing/2014/main" id="{BC5E4588-86AB-4C5D-A852-5A60157786BD}"/>
              </a:ext>
            </a:extLst>
          </p:cNvPr>
          <p:cNvSpPr txBox="1"/>
          <p:nvPr/>
        </p:nvSpPr>
        <p:spPr>
          <a:xfrm>
            <a:off x="461964" y="4634581"/>
            <a:ext cx="4110036"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bg1"/>
                </a:solidFill>
                <a:effectLst/>
                <a:uLnTx/>
                <a:uFillTx/>
                <a:latin typeface="Tahoma" charset="0"/>
                <a:ea typeface="Tahoma" charset="0"/>
                <a:cs typeface="Tahoma" charset="0"/>
              </a:rPr>
              <a:t>TechValidate</a:t>
            </a:r>
            <a:r>
              <a:rPr kumimoji="0" lang="en-US" sz="1000" b="0" i="0" u="none" strike="noStrike" kern="1200" cap="none" spc="0" normalizeH="0" baseline="0" noProof="0" dirty="0">
                <a:ln>
                  <a:noFill/>
                </a:ln>
                <a:solidFill>
                  <a:schemeClr val="bg1"/>
                </a:solidFill>
                <a:effectLst/>
                <a:uLnTx/>
                <a:uFillTx/>
                <a:latin typeface="Tahoma" charset="0"/>
                <a:ea typeface="Tahoma" charset="0"/>
                <a:cs typeface="Tahoma" charset="0"/>
              </a:rPr>
              <a:t> survey, April 2017</a:t>
            </a:r>
          </a:p>
        </p:txBody>
      </p:sp>
      <p:grpSp>
        <p:nvGrpSpPr>
          <p:cNvPr id="22" name="그룹 21">
            <a:extLst>
              <a:ext uri="{FF2B5EF4-FFF2-40B4-BE49-F238E27FC236}">
                <a16:creationId xmlns:a16="http://schemas.microsoft.com/office/drawing/2014/main" id="{CA9140B4-239A-428A-B3F3-46FA01E0BCA9}"/>
              </a:ext>
            </a:extLst>
          </p:cNvPr>
          <p:cNvGrpSpPr/>
          <p:nvPr/>
        </p:nvGrpSpPr>
        <p:grpSpPr>
          <a:xfrm>
            <a:off x="208840" y="1661689"/>
            <a:ext cx="4650816" cy="2710138"/>
            <a:chOff x="1055885" y="2406562"/>
            <a:chExt cx="10063008" cy="3477995"/>
          </a:xfrm>
        </p:grpSpPr>
        <p:grpSp>
          <p:nvGrpSpPr>
            <p:cNvPr id="23" name="Group 26">
              <a:extLst>
                <a:ext uri="{FF2B5EF4-FFF2-40B4-BE49-F238E27FC236}">
                  <a16:creationId xmlns:a16="http://schemas.microsoft.com/office/drawing/2014/main" id="{F1B1DA29-24F9-416F-9C52-F50C11190494}"/>
                </a:ext>
              </a:extLst>
            </p:cNvPr>
            <p:cNvGrpSpPr/>
            <p:nvPr/>
          </p:nvGrpSpPr>
          <p:grpSpPr>
            <a:xfrm>
              <a:off x="1158830" y="2998322"/>
              <a:ext cx="8493661" cy="619869"/>
              <a:chOff x="-967689" y="2555599"/>
              <a:chExt cx="8495874" cy="620036"/>
            </a:xfrm>
          </p:grpSpPr>
          <p:sp>
            <p:nvSpPr>
              <p:cNvPr id="39" name="TextBox 38">
                <a:extLst>
                  <a:ext uri="{FF2B5EF4-FFF2-40B4-BE49-F238E27FC236}">
                    <a16:creationId xmlns:a16="http://schemas.microsoft.com/office/drawing/2014/main" id="{20678F6B-D57D-41C2-97D9-BAC4B9C95E74}"/>
                  </a:ext>
                </a:extLst>
              </p:cNvPr>
              <p:cNvSpPr txBox="1"/>
              <p:nvPr/>
            </p:nvSpPr>
            <p:spPr>
              <a:xfrm>
                <a:off x="-967689" y="2555599"/>
                <a:ext cx="4112574" cy="620036"/>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Replacing tape storage </a:t>
                </a:r>
              </a:p>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with cloud</a:t>
                </a:r>
              </a:p>
            </p:txBody>
          </p:sp>
          <p:sp>
            <p:nvSpPr>
              <p:cNvPr id="40" name="TextBox 39">
                <a:extLst>
                  <a:ext uri="{FF2B5EF4-FFF2-40B4-BE49-F238E27FC236}">
                    <a16:creationId xmlns:a16="http://schemas.microsoft.com/office/drawing/2014/main" id="{0BB5789D-22CF-4EF6-B68A-8A24E884FAA1}"/>
                  </a:ext>
                </a:extLst>
              </p:cNvPr>
              <p:cNvSpPr txBox="1"/>
              <p:nvPr/>
            </p:nvSpPr>
            <p:spPr>
              <a:xfrm>
                <a:off x="5595475" y="2681429"/>
                <a:ext cx="1932710" cy="39508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43%</a:t>
                </a:r>
              </a:p>
            </p:txBody>
          </p:sp>
          <p:sp>
            <p:nvSpPr>
              <p:cNvPr id="41" name="Rectangle 19">
                <a:extLst>
                  <a:ext uri="{FF2B5EF4-FFF2-40B4-BE49-F238E27FC236}">
                    <a16:creationId xmlns:a16="http://schemas.microsoft.com/office/drawing/2014/main" id="{9302A179-6CD3-4D08-B999-783856D3C5C1}"/>
                  </a:ext>
                </a:extLst>
              </p:cNvPr>
              <p:cNvSpPr/>
              <p:nvPr/>
            </p:nvSpPr>
            <p:spPr>
              <a:xfrm>
                <a:off x="3144884" y="2694071"/>
                <a:ext cx="2450592"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grpSp>
        <p:grpSp>
          <p:nvGrpSpPr>
            <p:cNvPr id="24" name="Group 25">
              <a:extLst>
                <a:ext uri="{FF2B5EF4-FFF2-40B4-BE49-F238E27FC236}">
                  <a16:creationId xmlns:a16="http://schemas.microsoft.com/office/drawing/2014/main" id="{B2449899-2045-4250-ABFA-5EEE2A131CB9}"/>
                </a:ext>
              </a:extLst>
            </p:cNvPr>
            <p:cNvGrpSpPr/>
            <p:nvPr/>
          </p:nvGrpSpPr>
          <p:grpSpPr>
            <a:xfrm>
              <a:off x="1382950" y="2406562"/>
              <a:ext cx="9735943" cy="410736"/>
              <a:chOff x="-743511" y="2152004"/>
              <a:chExt cx="9738478" cy="410845"/>
            </a:xfrm>
          </p:grpSpPr>
          <p:sp>
            <p:nvSpPr>
              <p:cNvPr id="36" name="TextBox 35">
                <a:extLst>
                  <a:ext uri="{FF2B5EF4-FFF2-40B4-BE49-F238E27FC236}">
                    <a16:creationId xmlns:a16="http://schemas.microsoft.com/office/drawing/2014/main" id="{DDDF2605-AF58-4793-A29D-A20D05214A4E}"/>
                  </a:ext>
                </a:extLst>
              </p:cNvPr>
              <p:cNvSpPr txBox="1"/>
              <p:nvPr/>
            </p:nvSpPr>
            <p:spPr>
              <a:xfrm>
                <a:off x="-743511" y="2152004"/>
                <a:ext cx="3888398" cy="356644"/>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Backup of data to cloud</a:t>
                </a:r>
              </a:p>
            </p:txBody>
          </p:sp>
          <p:sp>
            <p:nvSpPr>
              <p:cNvPr id="37" name="TextBox 36">
                <a:extLst>
                  <a:ext uri="{FF2B5EF4-FFF2-40B4-BE49-F238E27FC236}">
                    <a16:creationId xmlns:a16="http://schemas.microsoft.com/office/drawing/2014/main" id="{D0C2F977-8911-487B-88A6-1F43C5A4894A}"/>
                  </a:ext>
                </a:extLst>
              </p:cNvPr>
              <p:cNvSpPr txBox="1"/>
              <p:nvPr/>
            </p:nvSpPr>
            <p:spPr>
              <a:xfrm>
                <a:off x="7062258" y="2167766"/>
                <a:ext cx="1932709" cy="39508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69%</a:t>
                </a:r>
              </a:p>
            </p:txBody>
          </p:sp>
          <p:sp>
            <p:nvSpPr>
              <p:cNvPr id="38" name="Rectangle 20">
                <a:extLst>
                  <a:ext uri="{FF2B5EF4-FFF2-40B4-BE49-F238E27FC236}">
                    <a16:creationId xmlns:a16="http://schemas.microsoft.com/office/drawing/2014/main" id="{9186685F-261C-4AAA-82B6-63647CB0C818}"/>
                  </a:ext>
                </a:extLst>
              </p:cNvPr>
              <p:cNvSpPr/>
              <p:nvPr/>
            </p:nvSpPr>
            <p:spPr>
              <a:xfrm>
                <a:off x="3144884" y="2157422"/>
                <a:ext cx="3917374"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grpSp>
        <p:grpSp>
          <p:nvGrpSpPr>
            <p:cNvPr id="25" name="Group 27">
              <a:extLst>
                <a:ext uri="{FF2B5EF4-FFF2-40B4-BE49-F238E27FC236}">
                  <a16:creationId xmlns:a16="http://schemas.microsoft.com/office/drawing/2014/main" id="{5615E44F-31F0-4018-BECB-F6E2EFB56403}"/>
                </a:ext>
              </a:extLst>
            </p:cNvPr>
            <p:cNvGrpSpPr/>
            <p:nvPr/>
          </p:nvGrpSpPr>
          <p:grpSpPr>
            <a:xfrm>
              <a:off x="1055885" y="3748131"/>
              <a:ext cx="8546326" cy="619869"/>
              <a:chOff x="-1070660" y="3378314"/>
              <a:chExt cx="8548553" cy="620036"/>
            </a:xfrm>
          </p:grpSpPr>
          <p:sp>
            <p:nvSpPr>
              <p:cNvPr id="33" name="Rectangle 18">
                <a:extLst>
                  <a:ext uri="{FF2B5EF4-FFF2-40B4-BE49-F238E27FC236}">
                    <a16:creationId xmlns:a16="http://schemas.microsoft.com/office/drawing/2014/main" id="{753E5156-0B58-439C-AA84-BA6AE3A91410}"/>
                  </a:ext>
                </a:extLst>
              </p:cNvPr>
              <p:cNvSpPr/>
              <p:nvPr/>
            </p:nvSpPr>
            <p:spPr>
              <a:xfrm>
                <a:off x="3144885" y="3532287"/>
                <a:ext cx="2400299"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sp>
            <p:nvSpPr>
              <p:cNvPr id="34" name="TextBox 33">
                <a:extLst>
                  <a:ext uri="{FF2B5EF4-FFF2-40B4-BE49-F238E27FC236}">
                    <a16:creationId xmlns:a16="http://schemas.microsoft.com/office/drawing/2014/main" id="{A40E003B-F228-4998-A468-AC8F77EAE6BE}"/>
                  </a:ext>
                </a:extLst>
              </p:cNvPr>
              <p:cNvSpPr txBox="1"/>
              <p:nvPr/>
            </p:nvSpPr>
            <p:spPr>
              <a:xfrm>
                <a:off x="-1070660" y="3378314"/>
                <a:ext cx="4215546" cy="620036"/>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Disaster recovery </a:t>
                </a:r>
              </a:p>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to the cloud</a:t>
                </a:r>
              </a:p>
            </p:txBody>
          </p:sp>
          <p:sp>
            <p:nvSpPr>
              <p:cNvPr id="35" name="TextBox 34">
                <a:extLst>
                  <a:ext uri="{FF2B5EF4-FFF2-40B4-BE49-F238E27FC236}">
                    <a16:creationId xmlns:a16="http://schemas.microsoft.com/office/drawing/2014/main" id="{8B8397E7-8D1C-4AA7-9A78-59F8566942A2}"/>
                  </a:ext>
                </a:extLst>
              </p:cNvPr>
              <p:cNvSpPr txBox="1"/>
              <p:nvPr/>
            </p:nvSpPr>
            <p:spPr>
              <a:xfrm>
                <a:off x="5545183" y="3514089"/>
                <a:ext cx="1932710" cy="39508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42%</a:t>
                </a:r>
              </a:p>
            </p:txBody>
          </p:sp>
        </p:grpSp>
        <p:grpSp>
          <p:nvGrpSpPr>
            <p:cNvPr id="26" name="Group 28">
              <a:extLst>
                <a:ext uri="{FF2B5EF4-FFF2-40B4-BE49-F238E27FC236}">
                  <a16:creationId xmlns:a16="http://schemas.microsoft.com/office/drawing/2014/main" id="{AE4F35C7-CF38-40B5-B9A8-D4DF6BEE7F54}"/>
                </a:ext>
              </a:extLst>
            </p:cNvPr>
            <p:cNvGrpSpPr/>
            <p:nvPr/>
          </p:nvGrpSpPr>
          <p:grpSpPr>
            <a:xfrm>
              <a:off x="1181707" y="4658572"/>
              <a:ext cx="8186723" cy="400777"/>
              <a:chOff x="-944804" y="4853397"/>
              <a:chExt cx="8188855" cy="400881"/>
            </a:xfrm>
          </p:grpSpPr>
          <p:sp>
            <p:nvSpPr>
              <p:cNvPr id="30" name="Rectangle 3">
                <a:extLst>
                  <a:ext uri="{FF2B5EF4-FFF2-40B4-BE49-F238E27FC236}">
                    <a16:creationId xmlns:a16="http://schemas.microsoft.com/office/drawing/2014/main" id="{51151C64-36C3-47F1-A845-C4672C8A9BD2}"/>
                  </a:ext>
                </a:extLst>
              </p:cNvPr>
              <p:cNvSpPr/>
              <p:nvPr/>
            </p:nvSpPr>
            <p:spPr>
              <a:xfrm>
                <a:off x="3144886" y="4858121"/>
                <a:ext cx="2171700"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sp>
            <p:nvSpPr>
              <p:cNvPr id="31" name="TextBox 30">
                <a:extLst>
                  <a:ext uri="{FF2B5EF4-FFF2-40B4-BE49-F238E27FC236}">
                    <a16:creationId xmlns:a16="http://schemas.microsoft.com/office/drawing/2014/main" id="{63B42762-D6F2-4E8D-A555-7D31F6B0D9DA}"/>
                  </a:ext>
                </a:extLst>
              </p:cNvPr>
              <p:cNvSpPr txBox="1"/>
              <p:nvPr/>
            </p:nvSpPr>
            <p:spPr>
              <a:xfrm>
                <a:off x="-944804" y="4853397"/>
                <a:ext cx="4089689" cy="356643"/>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Archive data to the cloud</a:t>
                </a:r>
              </a:p>
            </p:txBody>
          </p:sp>
          <p:sp>
            <p:nvSpPr>
              <p:cNvPr id="32" name="TextBox 31">
                <a:extLst>
                  <a:ext uri="{FF2B5EF4-FFF2-40B4-BE49-F238E27FC236}">
                    <a16:creationId xmlns:a16="http://schemas.microsoft.com/office/drawing/2014/main" id="{7C6474C3-E84A-4D2B-862E-99D75B3279DE}"/>
                  </a:ext>
                </a:extLst>
              </p:cNvPr>
              <p:cNvSpPr txBox="1"/>
              <p:nvPr/>
            </p:nvSpPr>
            <p:spPr>
              <a:xfrm>
                <a:off x="5311341" y="4859197"/>
                <a:ext cx="1932710" cy="3950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38%</a:t>
                </a:r>
              </a:p>
            </p:txBody>
          </p:sp>
        </p:grpSp>
        <p:sp>
          <p:nvSpPr>
            <p:cNvPr id="27" name="Rectangle 31">
              <a:extLst>
                <a:ext uri="{FF2B5EF4-FFF2-40B4-BE49-F238E27FC236}">
                  <a16:creationId xmlns:a16="http://schemas.microsoft.com/office/drawing/2014/main" id="{32D79575-D58D-4059-A92A-6FB483D2671D}"/>
                </a:ext>
              </a:extLst>
            </p:cNvPr>
            <p:cNvSpPr/>
            <p:nvPr/>
          </p:nvSpPr>
          <p:spPr>
            <a:xfrm>
              <a:off x="5270333" y="5420741"/>
              <a:ext cx="2171134" cy="34281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sp>
          <p:nvSpPr>
            <p:cNvPr id="28" name="TextBox 27">
              <a:extLst>
                <a:ext uri="{FF2B5EF4-FFF2-40B4-BE49-F238E27FC236}">
                  <a16:creationId xmlns:a16="http://schemas.microsoft.com/office/drawing/2014/main" id="{F0F344D1-6346-4610-9DEA-7D4364C84237}"/>
                </a:ext>
              </a:extLst>
            </p:cNvPr>
            <p:cNvSpPr txBox="1"/>
            <p:nvPr/>
          </p:nvSpPr>
          <p:spPr>
            <a:xfrm>
              <a:off x="1856581" y="5264688"/>
              <a:ext cx="3413750" cy="619869"/>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Backup of virtual machines</a:t>
              </a:r>
            </a:p>
          </p:txBody>
        </p:sp>
        <p:sp>
          <p:nvSpPr>
            <p:cNvPr id="29" name="TextBox 28">
              <a:extLst>
                <a:ext uri="{FF2B5EF4-FFF2-40B4-BE49-F238E27FC236}">
                  <a16:creationId xmlns:a16="http://schemas.microsoft.com/office/drawing/2014/main" id="{8026C672-C18C-4675-A3CD-69F4FFECA575}"/>
                </a:ext>
              </a:extLst>
            </p:cNvPr>
            <p:cNvSpPr txBox="1"/>
            <p:nvPr/>
          </p:nvSpPr>
          <p:spPr>
            <a:xfrm>
              <a:off x="7436225" y="5421812"/>
              <a:ext cx="1932206" cy="39497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36%</a:t>
              </a:r>
            </a:p>
          </p:txBody>
        </p:sp>
      </p:grpSp>
      <p:sp>
        <p:nvSpPr>
          <p:cNvPr id="43" name="TextBox 42">
            <a:extLst>
              <a:ext uri="{FF2B5EF4-FFF2-40B4-BE49-F238E27FC236}">
                <a16:creationId xmlns:a16="http://schemas.microsoft.com/office/drawing/2014/main" id="{49C6F1E2-B4EE-4B6E-B3B2-5997FEA8A3DA}"/>
              </a:ext>
            </a:extLst>
          </p:cNvPr>
          <p:cNvSpPr txBox="1"/>
          <p:nvPr/>
        </p:nvSpPr>
        <p:spPr>
          <a:xfrm>
            <a:off x="4572000" y="4633676"/>
            <a:ext cx="4119563" cy="246221"/>
          </a:xfrm>
          <a:prstGeom prst="rect">
            <a:avLst/>
          </a:prstGeom>
        </p:spPr>
        <p:txBody>
          <a:bodyPr wrap="square"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chemeClr val="bg1"/>
                </a:solidFill>
                <a:effectLst/>
                <a:uLnTx/>
                <a:uFillTx/>
                <a:latin typeface="Tahoma"/>
                <a:ea typeface="+mn-ea"/>
                <a:cs typeface="+mn-cs"/>
              </a:rPr>
              <a:t>ESG 2018 Data Protection Landscape Report, October 2018</a:t>
            </a:r>
            <a:endParaRPr kumimoji="0" lang="ko-KR" altLang="en-US" sz="1000" b="0" i="0" u="none" strike="noStrike" kern="1200" cap="none" spc="0" normalizeH="0" baseline="0" noProof="0" dirty="0">
              <a:ln>
                <a:noFill/>
              </a:ln>
              <a:solidFill>
                <a:schemeClr val="bg1"/>
              </a:solidFill>
              <a:effectLst/>
              <a:uLnTx/>
              <a:uFillTx/>
              <a:latin typeface="Tahoma"/>
              <a:ea typeface="+mn-ea"/>
              <a:cs typeface="+mn-cs"/>
            </a:endParaRPr>
          </a:p>
        </p:txBody>
      </p:sp>
      <p:sp>
        <p:nvSpPr>
          <p:cNvPr id="44" name="직사각형 43">
            <a:extLst>
              <a:ext uri="{FF2B5EF4-FFF2-40B4-BE49-F238E27FC236}">
                <a16:creationId xmlns:a16="http://schemas.microsoft.com/office/drawing/2014/main" id="{6CA98436-8574-4E1C-8FBF-BF496154B7DD}"/>
              </a:ext>
            </a:extLst>
          </p:cNvPr>
          <p:cNvSpPr/>
          <p:nvPr/>
        </p:nvSpPr>
        <p:spPr bwMode="auto">
          <a:xfrm>
            <a:off x="490020" y="1561211"/>
            <a:ext cx="4036357" cy="1069381"/>
          </a:xfrm>
          <a:prstGeom prst="rect">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ko-KR" alt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grpSp>
        <p:nvGrpSpPr>
          <p:cNvPr id="45" name="Group 12">
            <a:extLst>
              <a:ext uri="{FF2B5EF4-FFF2-40B4-BE49-F238E27FC236}">
                <a16:creationId xmlns:a16="http://schemas.microsoft.com/office/drawing/2014/main" id="{CCD6483D-EC84-4E57-BDFE-A1E27D7DF6AB}"/>
              </a:ext>
            </a:extLst>
          </p:cNvPr>
          <p:cNvGrpSpPr/>
          <p:nvPr/>
        </p:nvGrpSpPr>
        <p:grpSpPr>
          <a:xfrm>
            <a:off x="4581629" y="1692791"/>
            <a:ext cx="4278907" cy="2459762"/>
            <a:chOff x="422613" y="1141164"/>
            <a:chExt cx="3922124" cy="2090032"/>
          </a:xfrm>
        </p:grpSpPr>
        <p:grpSp>
          <p:nvGrpSpPr>
            <p:cNvPr id="46" name="Group 2">
              <a:extLst>
                <a:ext uri="{FF2B5EF4-FFF2-40B4-BE49-F238E27FC236}">
                  <a16:creationId xmlns:a16="http://schemas.microsoft.com/office/drawing/2014/main" id="{77969CF3-F021-4259-9BA8-BA7E63E5BA45}"/>
                </a:ext>
              </a:extLst>
            </p:cNvPr>
            <p:cNvGrpSpPr/>
            <p:nvPr/>
          </p:nvGrpSpPr>
          <p:grpSpPr>
            <a:xfrm>
              <a:off x="422613" y="1141164"/>
              <a:ext cx="3922124" cy="2090032"/>
              <a:chOff x="422613" y="1141164"/>
              <a:chExt cx="3922124" cy="2090032"/>
            </a:xfrm>
          </p:grpSpPr>
          <p:sp>
            <p:nvSpPr>
              <p:cNvPr id="48" name="Content Placeholder 2">
                <a:extLst>
                  <a:ext uri="{FF2B5EF4-FFF2-40B4-BE49-F238E27FC236}">
                    <a16:creationId xmlns:a16="http://schemas.microsoft.com/office/drawing/2014/main" id="{3DB4876C-0E30-4EE6-9861-412C4B2C484E}"/>
                  </a:ext>
                </a:extLst>
              </p:cNvPr>
              <p:cNvSpPr txBox="1">
                <a:spLocks/>
              </p:cNvSpPr>
              <p:nvPr/>
            </p:nvSpPr>
            <p:spPr>
              <a:xfrm>
                <a:off x="2594766" y="1589829"/>
                <a:ext cx="1749971" cy="1150887"/>
              </a:xfrm>
              <a:prstGeom prst="rect">
                <a:avLst/>
              </a:prstGeom>
            </p:spPr>
            <p:txBody>
              <a:bodyPr vert="horz" lIns="0" tIns="45720" rIns="91440" bIns="45720" rtlCol="0">
                <a:noAutofit/>
              </a:bodyPr>
              <a:lstStyle>
                <a:lvl1pPr marL="0" indent="0" algn="l" defTabSz="914400" rtl="0" eaLnBrk="1" latinLnBrk="0" hangingPunct="1">
                  <a:lnSpc>
                    <a:spcPct val="100000"/>
                  </a:lnSpc>
                  <a:spcBef>
                    <a:spcPts val="0"/>
                  </a:spcBef>
                  <a:spcAft>
                    <a:spcPts val="1200"/>
                  </a:spcAft>
                  <a:buFont typeface="Arial"/>
                  <a:buNone/>
                  <a:defRPr sz="1700" b="0" i="0" kern="1200" baseline="0">
                    <a:solidFill>
                      <a:srgbClr val="13576E"/>
                    </a:solidFill>
                    <a:latin typeface="Tahoma" charset="0"/>
                    <a:ea typeface="Tahoma" charset="0"/>
                    <a:cs typeface="Tahoma" charset="0"/>
                  </a:defRPr>
                </a:lvl1pPr>
                <a:lvl2pPr marL="231775" indent="-169863" algn="l" defTabSz="914400" rtl="0" eaLnBrk="1" latinLnBrk="0" hangingPunct="1">
                  <a:lnSpc>
                    <a:spcPct val="90000"/>
                  </a:lnSpc>
                  <a:spcBef>
                    <a:spcPts val="400"/>
                  </a:spcBef>
                  <a:spcAft>
                    <a:spcPts val="800"/>
                  </a:spcAft>
                  <a:buFont typeface="Arial" charset="0"/>
                  <a:buChar char="•"/>
                  <a:tabLst/>
                  <a:defRPr sz="1500" b="0" i="0" kern="1200" baseline="0">
                    <a:solidFill>
                      <a:srgbClr val="13576E"/>
                    </a:solidFill>
                    <a:latin typeface="Tahoma" charset="0"/>
                    <a:ea typeface="Tahoma" charset="0"/>
                    <a:cs typeface="Tahoma" charset="0"/>
                  </a:defRPr>
                </a:lvl2pPr>
                <a:lvl3pPr marL="401638" indent="-169863" algn="l" defTabSz="914400" rtl="0" eaLnBrk="1" latinLnBrk="0" hangingPunct="1">
                  <a:lnSpc>
                    <a:spcPct val="90000"/>
                  </a:lnSpc>
                  <a:spcBef>
                    <a:spcPts val="400"/>
                  </a:spcBef>
                  <a:spcAft>
                    <a:spcPts val="800"/>
                  </a:spcAft>
                  <a:buFont typeface="Arial" charset="0"/>
                  <a:buChar char="•"/>
                  <a:tabLst/>
                  <a:defRPr sz="1300" b="0" i="0" kern="1200" baseline="0">
                    <a:solidFill>
                      <a:srgbClr val="13576E"/>
                    </a:solidFill>
                    <a:latin typeface="Tahoma" charset="0"/>
                    <a:ea typeface="Tahoma" charset="0"/>
                    <a:cs typeface="Tahoma" charset="0"/>
                  </a:defRPr>
                </a:lvl3pPr>
                <a:lvl4pPr marL="571500" indent="-169863" algn="l" defTabSz="914400" rtl="0" eaLnBrk="1" latinLnBrk="0" hangingPunct="1">
                  <a:lnSpc>
                    <a:spcPct val="90000"/>
                  </a:lnSpc>
                  <a:spcBef>
                    <a:spcPts val="400"/>
                  </a:spcBef>
                  <a:spcAft>
                    <a:spcPts val="800"/>
                  </a:spcAft>
                  <a:buFont typeface="Arial" charset="0"/>
                  <a:buChar char="•"/>
                  <a:tabLst/>
                  <a:defRPr sz="1200" b="0" i="0" kern="1200" baseline="0">
                    <a:solidFill>
                      <a:srgbClr val="13576E"/>
                    </a:solidFill>
                    <a:latin typeface="Tahoma" charset="0"/>
                    <a:ea typeface="Tahoma" charset="0"/>
                    <a:cs typeface="Tahoma" charset="0"/>
                  </a:defRPr>
                </a:lvl4pPr>
                <a:lvl5pPr marL="742950" indent="-171450" algn="l" defTabSz="914400" rtl="0" eaLnBrk="1" latinLnBrk="0" hangingPunct="1">
                  <a:lnSpc>
                    <a:spcPct val="90000"/>
                  </a:lnSpc>
                  <a:spcBef>
                    <a:spcPts val="400"/>
                  </a:spcBef>
                  <a:spcAft>
                    <a:spcPts val="800"/>
                  </a:spcAft>
                  <a:buFont typeface="Arial" charset="0"/>
                  <a:buChar char="•"/>
                  <a:tabLst/>
                  <a:defRPr sz="1100" b="0" i="0" kern="1200">
                    <a:solidFill>
                      <a:srgbClr val="13576E"/>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chemeClr val="bg1"/>
                    </a:solidFill>
                  </a:rPr>
                  <a:t>2020</a:t>
                </a:r>
                <a:r>
                  <a:rPr lang="ko-KR" altLang="en-US" sz="1800" dirty="0">
                    <a:solidFill>
                      <a:schemeClr val="bg1"/>
                    </a:solidFill>
                  </a:rPr>
                  <a:t>년</a:t>
                </a:r>
                <a:r>
                  <a:rPr lang="en-US" sz="1800" baseline="40000" dirty="0">
                    <a:solidFill>
                      <a:schemeClr val="bg1"/>
                    </a:solidFill>
                  </a:rPr>
                  <a:t> </a:t>
                </a:r>
                <a:r>
                  <a:rPr lang="ko-KR" altLang="en-US" sz="1800" dirty="0">
                    <a:solidFill>
                      <a:schemeClr val="bg1"/>
                    </a:solidFill>
                  </a:rPr>
                  <a:t>까지 클라우드에서 예상되는 백업의 </a:t>
                </a:r>
                <a:r>
                  <a:rPr lang="en-US" altLang="ko-KR" sz="1800" b="1" dirty="0">
                    <a:solidFill>
                      <a:srgbClr val="00B492"/>
                    </a:solidFill>
                  </a:rPr>
                  <a:t>23%</a:t>
                </a:r>
                <a:r>
                  <a:rPr lang="en-US" altLang="ko-KR" sz="1600" baseline="40000" dirty="0">
                    <a:solidFill>
                      <a:srgbClr val="00B492"/>
                    </a:solidFill>
                  </a:rPr>
                  <a:t>1</a:t>
                </a:r>
                <a:endParaRPr lang="en-US" sz="1600" baseline="40000" dirty="0">
                  <a:solidFill>
                    <a:srgbClr val="00B492"/>
                  </a:solidFill>
                </a:endParaRPr>
              </a:p>
            </p:txBody>
          </p:sp>
          <p:graphicFrame>
            <p:nvGraphicFramePr>
              <p:cNvPr id="49" name="Диаграмма 5">
                <a:extLst>
                  <a:ext uri="{FF2B5EF4-FFF2-40B4-BE49-F238E27FC236}">
                    <a16:creationId xmlns:a16="http://schemas.microsoft.com/office/drawing/2014/main" id="{81991899-C771-47AC-998B-1DFC9912CB91}"/>
                  </a:ext>
                </a:extLst>
              </p:cNvPr>
              <p:cNvGraphicFramePr/>
              <p:nvPr>
                <p:extLst>
                  <p:ext uri="{D42A27DB-BD31-4B8C-83A1-F6EECF244321}">
                    <p14:modId xmlns:p14="http://schemas.microsoft.com/office/powerpoint/2010/main" val="3615623341"/>
                  </p:ext>
                </p:extLst>
              </p:nvPr>
            </p:nvGraphicFramePr>
            <p:xfrm>
              <a:off x="422613" y="1141164"/>
              <a:ext cx="2360824" cy="2090032"/>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47" name="Прямая со стрелкой 7">
              <a:extLst>
                <a:ext uri="{FF2B5EF4-FFF2-40B4-BE49-F238E27FC236}">
                  <a16:creationId xmlns:a16="http://schemas.microsoft.com/office/drawing/2014/main" id="{1086FE38-BE27-43EA-9EC3-2562F97370FE}"/>
                </a:ext>
              </a:extLst>
            </p:cNvPr>
            <p:cNvCxnSpPr>
              <a:cxnSpLocks/>
            </p:cNvCxnSpPr>
            <p:nvPr/>
          </p:nvCxnSpPr>
          <p:spPr>
            <a:xfrm flipV="1">
              <a:off x="585260" y="1867917"/>
              <a:ext cx="1517038" cy="548803"/>
            </a:xfrm>
            <a:prstGeom prst="straightConnector1">
              <a:avLst/>
            </a:prstGeom>
            <a:ln w="25400">
              <a:solidFill>
                <a:schemeClr val="bg1"/>
              </a:solidFill>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2436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과거 백업 데이터는 언제 사용</a:t>
            </a:r>
            <a:r>
              <a:rPr lang="en-US" altLang="ko-KR" b="1" dirty="0"/>
              <a:t>???</a:t>
            </a:r>
            <a:endParaRPr lang="en-US" altLang="ko-KR" dirty="0"/>
          </a:p>
        </p:txBody>
      </p:sp>
      <p:pic>
        <p:nvPicPr>
          <p:cNvPr id="10" name="Picture 2" descr="Image result for backup accidents insurance">
            <a:extLst>
              <a:ext uri="{FF2B5EF4-FFF2-40B4-BE49-F238E27FC236}">
                <a16:creationId xmlns:a16="http://schemas.microsoft.com/office/drawing/2014/main" id="{1F029E6B-B8CF-43AF-B787-C2C7DC082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624" y="1479175"/>
            <a:ext cx="6920752" cy="31053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49306BD-948E-4199-838C-FBA679D1A61E}"/>
              </a:ext>
            </a:extLst>
          </p:cNvPr>
          <p:cNvSpPr txBox="1"/>
          <p:nvPr/>
        </p:nvSpPr>
        <p:spPr>
          <a:xfrm>
            <a:off x="1111624" y="852488"/>
            <a:ext cx="6920752" cy="458787"/>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2000" b="1" kern="0" dirty="0">
                <a:solidFill>
                  <a:srgbClr val="9D9D9C"/>
                </a:solidFill>
                <a:latin typeface="맑은 고딕" panose="020B0503020000020004" pitchFamily="50" charset="-127"/>
              </a:rPr>
              <a:t>Insurance</a:t>
            </a:r>
            <a:endParaRPr kumimoji="0" lang="ko-KR" altLang="en-US" sz="2000" b="1" i="0" u="none" strike="noStrike" kern="0" cap="none" spc="0" normalizeH="0" noProof="0" dirty="0">
              <a:ln>
                <a:noFill/>
              </a:ln>
              <a:solidFill>
                <a:srgbClr val="9D9D9C"/>
              </a:solidFill>
              <a:effectLst/>
              <a:uLnTx/>
              <a:uFillTx/>
              <a:latin typeface="맑은 고딕" panose="020B0503020000020004" pitchFamily="50" charset="-127"/>
            </a:endParaRPr>
          </a:p>
        </p:txBody>
      </p:sp>
    </p:spTree>
    <p:extLst>
      <p:ext uri="{BB962C8B-B14F-4D97-AF65-F5344CB8AC3E}">
        <p14:creationId xmlns:p14="http://schemas.microsoft.com/office/powerpoint/2010/main" val="28845847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latin typeface="+mn-ea"/>
              </a:rPr>
              <a:t>데이터 보호 트렌드 변화</a:t>
            </a:r>
            <a:endParaRPr lang="en-US" altLang="ko-KR" dirty="0"/>
          </a:p>
        </p:txBody>
      </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107950" y="858950"/>
            <a:ext cx="8900496"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pPr>
            <a:r>
              <a:rPr lang="ko-KR" altLang="en-US" sz="1400" b="1" dirty="0">
                <a:solidFill>
                  <a:srgbClr val="FFFFFF"/>
                </a:solidFill>
                <a:latin typeface="맑은 고딕" panose="020B0503020000020004" pitchFamily="50" charset="-127"/>
                <a:ea typeface="맑은 고딕" panose="020B0503020000020004" pitchFamily="50" charset="-127"/>
              </a:rPr>
              <a:t>백업 데이터를 다양한 용도로 </a:t>
            </a:r>
            <a:r>
              <a:rPr lang="ko-KR" altLang="en-US" sz="1400" b="1" dirty="0">
                <a:solidFill>
                  <a:srgbClr val="00E296"/>
                </a:solidFill>
                <a:latin typeface="맑은 고딕" panose="020B0503020000020004" pitchFamily="50" charset="-127"/>
                <a:ea typeface="맑은 고딕" panose="020B0503020000020004" pitchFamily="50" charset="-127"/>
              </a:rPr>
              <a:t>즉시</a:t>
            </a:r>
            <a:r>
              <a:rPr lang="en-US" altLang="ko-KR" sz="1400" b="1" dirty="0">
                <a:solidFill>
                  <a:srgbClr val="00E296"/>
                </a:solidFill>
                <a:latin typeface="맑은 고딕" panose="020B0503020000020004" pitchFamily="50" charset="-127"/>
                <a:ea typeface="맑은 고딕" panose="020B0503020000020004" pitchFamily="50" charset="-127"/>
              </a:rPr>
              <a:t>(Instant) </a:t>
            </a:r>
            <a:r>
              <a:rPr lang="ko-KR" altLang="en-US" sz="1400" b="1" dirty="0">
                <a:solidFill>
                  <a:srgbClr val="00E296"/>
                </a:solidFill>
                <a:latin typeface="맑은 고딕" panose="020B0503020000020004" pitchFamily="50" charset="-127"/>
                <a:ea typeface="맑은 고딕" panose="020B0503020000020004" pitchFamily="50" charset="-127"/>
              </a:rPr>
              <a:t>활용</a:t>
            </a:r>
            <a:r>
              <a:rPr lang="ko-KR" altLang="en-US" sz="1400" b="1" dirty="0">
                <a:solidFill>
                  <a:srgbClr val="FFFFFF"/>
                </a:solidFill>
                <a:latin typeface="맑은 고딕" panose="020B0503020000020004" pitchFamily="50" charset="-127"/>
                <a:ea typeface="맑은 고딕" panose="020B0503020000020004" pitchFamily="50" charset="-127"/>
              </a:rPr>
              <a:t>하는 기술로 진화</a:t>
            </a:r>
          </a:p>
        </p:txBody>
      </p:sp>
      <p:sp>
        <p:nvSpPr>
          <p:cNvPr id="40" name="화살표: 오른쪽 39">
            <a:extLst>
              <a:ext uri="{FF2B5EF4-FFF2-40B4-BE49-F238E27FC236}">
                <a16:creationId xmlns:a16="http://schemas.microsoft.com/office/drawing/2014/main" id="{F5DAA5BB-DD24-4072-8BE4-7996E79F6C95}"/>
              </a:ext>
            </a:extLst>
          </p:cNvPr>
          <p:cNvSpPr/>
          <p:nvPr/>
        </p:nvSpPr>
        <p:spPr bwMode="auto">
          <a:xfrm>
            <a:off x="988071" y="3880067"/>
            <a:ext cx="4744853" cy="769767"/>
          </a:xfrm>
          <a:prstGeom prst="rightArrow">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latinLnBrk="0">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단순 저장 및 필요 시 복구</a:t>
            </a:r>
          </a:p>
        </p:txBody>
      </p:sp>
      <p:pic>
        <p:nvPicPr>
          <p:cNvPr id="41" name="그림 40">
            <a:extLst>
              <a:ext uri="{FF2B5EF4-FFF2-40B4-BE49-F238E27FC236}">
                <a16:creationId xmlns:a16="http://schemas.microsoft.com/office/drawing/2014/main" id="{55F7EC90-7681-4B02-B84C-8FC16766B0BF}"/>
              </a:ext>
            </a:extLst>
          </p:cNvPr>
          <p:cNvPicPr>
            <a:picLocks noChangeAspect="1"/>
          </p:cNvPicPr>
          <p:nvPr/>
        </p:nvPicPr>
        <p:blipFill>
          <a:blip r:embed="rId3"/>
          <a:stretch>
            <a:fillRect/>
          </a:stretch>
        </p:blipFill>
        <p:spPr>
          <a:xfrm>
            <a:off x="990091" y="1361615"/>
            <a:ext cx="4791075" cy="2495550"/>
          </a:xfrm>
          <a:prstGeom prst="rect">
            <a:avLst/>
          </a:prstGeom>
        </p:spPr>
      </p:pic>
      <p:grpSp>
        <p:nvGrpSpPr>
          <p:cNvPr id="42" name="그룹 41">
            <a:extLst>
              <a:ext uri="{FF2B5EF4-FFF2-40B4-BE49-F238E27FC236}">
                <a16:creationId xmlns:a16="http://schemas.microsoft.com/office/drawing/2014/main" id="{05EAAE56-75C5-49EC-A62C-B11F8F4D7772}"/>
              </a:ext>
            </a:extLst>
          </p:cNvPr>
          <p:cNvGrpSpPr/>
          <p:nvPr/>
        </p:nvGrpSpPr>
        <p:grpSpPr>
          <a:xfrm>
            <a:off x="5802836" y="1371141"/>
            <a:ext cx="2411047" cy="3278693"/>
            <a:chOff x="5799503" y="1333500"/>
            <a:chExt cx="2411047" cy="3278693"/>
          </a:xfrm>
        </p:grpSpPr>
        <p:sp>
          <p:nvSpPr>
            <p:cNvPr id="43" name="화살표: 오른쪽 42">
              <a:extLst>
                <a:ext uri="{FF2B5EF4-FFF2-40B4-BE49-F238E27FC236}">
                  <a16:creationId xmlns:a16="http://schemas.microsoft.com/office/drawing/2014/main" id="{1151B713-74B1-4DB2-B268-51134A648E04}"/>
                </a:ext>
              </a:extLst>
            </p:cNvPr>
            <p:cNvSpPr/>
            <p:nvPr/>
          </p:nvSpPr>
          <p:spPr bwMode="auto">
            <a:xfrm>
              <a:off x="5861320" y="3842426"/>
              <a:ext cx="2349230" cy="769767"/>
            </a:xfrm>
            <a:prstGeom prst="rightArrow">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latinLnBrk="0">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즉시 활용</a:t>
              </a:r>
            </a:p>
          </p:txBody>
        </p:sp>
        <p:pic>
          <p:nvPicPr>
            <p:cNvPr id="44" name="그림 43">
              <a:extLst>
                <a:ext uri="{FF2B5EF4-FFF2-40B4-BE49-F238E27FC236}">
                  <a16:creationId xmlns:a16="http://schemas.microsoft.com/office/drawing/2014/main" id="{AEDAEC7C-2E6A-4F04-BE1A-3CB4B880B568}"/>
                </a:ext>
              </a:extLst>
            </p:cNvPr>
            <p:cNvPicPr>
              <a:picLocks noChangeAspect="1"/>
            </p:cNvPicPr>
            <p:nvPr/>
          </p:nvPicPr>
          <p:blipFill>
            <a:blip r:embed="rId4"/>
            <a:stretch>
              <a:fillRect/>
            </a:stretch>
          </p:blipFill>
          <p:spPr>
            <a:xfrm>
              <a:off x="5799503" y="1333500"/>
              <a:ext cx="2343150" cy="2486024"/>
            </a:xfrm>
            <a:prstGeom prst="rect">
              <a:avLst/>
            </a:prstGeom>
          </p:spPr>
        </p:pic>
        <p:sp>
          <p:nvSpPr>
            <p:cNvPr id="63" name="직사각형 62">
              <a:extLst>
                <a:ext uri="{FF2B5EF4-FFF2-40B4-BE49-F238E27FC236}">
                  <a16:creationId xmlns:a16="http://schemas.microsoft.com/office/drawing/2014/main" id="{A2AD4BCE-9CEE-4EDE-B0D0-5FC5AD00696E}"/>
                </a:ext>
              </a:extLst>
            </p:cNvPr>
            <p:cNvSpPr/>
            <p:nvPr/>
          </p:nvSpPr>
          <p:spPr bwMode="auto">
            <a:xfrm>
              <a:off x="5820418" y="3460160"/>
              <a:ext cx="2299317" cy="328475"/>
            </a:xfrm>
            <a:prstGeom prst="rect">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latinLnBrk="0">
                <a:spcBef>
                  <a:spcPct val="0"/>
                </a:spcBef>
                <a:spcAft>
                  <a:spcPct val="0"/>
                </a:spcAft>
                <a:defRPr/>
              </a:pPr>
              <a:r>
                <a:rPr lang="en-US" altLang="ko-KR" sz="1100"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2010 ~</a:t>
              </a:r>
              <a:endParaRPr lang="ko-KR" altLang="en-US" sz="1100"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endParaRPr>
            </a:p>
          </p:txBody>
        </p:sp>
      </p:grpSp>
    </p:spTree>
    <p:extLst>
      <p:ext uri="{BB962C8B-B14F-4D97-AF65-F5344CB8AC3E}">
        <p14:creationId xmlns:p14="http://schemas.microsoft.com/office/powerpoint/2010/main" val="3997848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1098" y="172076"/>
            <a:ext cx="8361760" cy="553854"/>
          </a:xfrm>
        </p:spPr>
        <p:txBody>
          <a:bodyPr/>
          <a:lstStyle/>
          <a:p>
            <a:pPr>
              <a:defRPr/>
            </a:pPr>
            <a:r>
              <a:rPr lang="ko-KR" altLang="en-US" dirty="0">
                <a:latin typeface="+mn-ea"/>
              </a:rPr>
              <a:t>백업 저장장치의 진화</a:t>
            </a:r>
            <a:endParaRPr lang="en-US" altLang="ko-KR" dirty="0"/>
          </a:p>
        </p:txBody>
      </p:sp>
      <p:pic>
        <p:nvPicPr>
          <p:cNvPr id="12" name="Picture 16">
            <a:extLst>
              <a:ext uri="{FF2B5EF4-FFF2-40B4-BE49-F238E27FC236}">
                <a16:creationId xmlns:a16="http://schemas.microsoft.com/office/drawing/2014/main" id="{ADA95A25-B97F-4267-A8A1-885F29A785B0}"/>
              </a:ext>
            </a:extLst>
          </p:cNvPr>
          <p:cNvPicPr>
            <a:picLocks noChangeAspect="1"/>
          </p:cNvPicPr>
          <p:nvPr/>
        </p:nvPicPr>
        <p:blipFill>
          <a:blip r:embed="rId3"/>
          <a:stretch>
            <a:fillRect/>
          </a:stretch>
        </p:blipFill>
        <p:spPr>
          <a:xfrm>
            <a:off x="925348" y="2317911"/>
            <a:ext cx="647831" cy="431759"/>
          </a:xfrm>
          <a:prstGeom prst="rect">
            <a:avLst/>
          </a:prstGeom>
        </p:spPr>
      </p:pic>
      <p:pic>
        <p:nvPicPr>
          <p:cNvPr id="13" name="Picture 55">
            <a:extLst>
              <a:ext uri="{FF2B5EF4-FFF2-40B4-BE49-F238E27FC236}">
                <a16:creationId xmlns:a16="http://schemas.microsoft.com/office/drawing/2014/main" id="{DBCA5621-5109-4FDB-8D18-5F1C688811BD}"/>
              </a:ext>
            </a:extLst>
          </p:cNvPr>
          <p:cNvPicPr>
            <a:picLocks noChangeAspect="1"/>
          </p:cNvPicPr>
          <p:nvPr/>
        </p:nvPicPr>
        <p:blipFill>
          <a:blip r:embed="rId4"/>
          <a:stretch>
            <a:fillRect/>
          </a:stretch>
        </p:blipFill>
        <p:spPr>
          <a:xfrm>
            <a:off x="2643017" y="2227870"/>
            <a:ext cx="499282" cy="611841"/>
          </a:xfrm>
          <a:prstGeom prst="rect">
            <a:avLst/>
          </a:prstGeom>
        </p:spPr>
      </p:pic>
      <p:pic>
        <p:nvPicPr>
          <p:cNvPr id="14" name="Picture 40">
            <a:extLst>
              <a:ext uri="{FF2B5EF4-FFF2-40B4-BE49-F238E27FC236}">
                <a16:creationId xmlns:a16="http://schemas.microsoft.com/office/drawing/2014/main" id="{6FC5328B-5185-44EE-B672-810EE76D3F8F}"/>
              </a:ext>
            </a:extLst>
          </p:cNvPr>
          <p:cNvPicPr>
            <a:picLocks noChangeAspect="1"/>
          </p:cNvPicPr>
          <p:nvPr/>
        </p:nvPicPr>
        <p:blipFill>
          <a:blip r:embed="rId5"/>
          <a:stretch>
            <a:fillRect/>
          </a:stretch>
        </p:blipFill>
        <p:spPr>
          <a:xfrm>
            <a:off x="5750939" y="2227870"/>
            <a:ext cx="603279" cy="611841"/>
          </a:xfrm>
          <a:prstGeom prst="rect">
            <a:avLst/>
          </a:prstGeom>
        </p:spPr>
      </p:pic>
      <p:pic>
        <p:nvPicPr>
          <p:cNvPr id="15" name="Picture 37">
            <a:extLst>
              <a:ext uri="{FF2B5EF4-FFF2-40B4-BE49-F238E27FC236}">
                <a16:creationId xmlns:a16="http://schemas.microsoft.com/office/drawing/2014/main" id="{93057BD7-ACE4-4C4F-9E69-24C75248BE24}"/>
              </a:ext>
            </a:extLst>
          </p:cNvPr>
          <p:cNvPicPr>
            <a:picLocks noChangeAspect="1"/>
          </p:cNvPicPr>
          <p:nvPr/>
        </p:nvPicPr>
        <p:blipFill>
          <a:blip r:embed="rId6"/>
          <a:stretch>
            <a:fillRect/>
          </a:stretch>
        </p:blipFill>
        <p:spPr>
          <a:xfrm>
            <a:off x="7424054" y="2272890"/>
            <a:ext cx="719813" cy="521800"/>
          </a:xfrm>
          <a:prstGeom prst="rect">
            <a:avLst/>
          </a:prstGeom>
        </p:spPr>
      </p:pic>
      <p:pic>
        <p:nvPicPr>
          <p:cNvPr id="16" name="Picture 26">
            <a:extLst>
              <a:ext uri="{FF2B5EF4-FFF2-40B4-BE49-F238E27FC236}">
                <a16:creationId xmlns:a16="http://schemas.microsoft.com/office/drawing/2014/main" id="{E4740459-8537-484B-9C02-C084B76F5F30}"/>
              </a:ext>
            </a:extLst>
          </p:cNvPr>
          <p:cNvPicPr>
            <a:picLocks noChangeAspect="1"/>
          </p:cNvPicPr>
          <p:nvPr/>
        </p:nvPicPr>
        <p:blipFill>
          <a:blip r:embed="rId7"/>
          <a:stretch>
            <a:fillRect/>
          </a:stretch>
        </p:blipFill>
        <p:spPr>
          <a:xfrm>
            <a:off x="4212137" y="2209875"/>
            <a:ext cx="468964" cy="647831"/>
          </a:xfrm>
          <a:prstGeom prst="rect">
            <a:avLst/>
          </a:prstGeom>
        </p:spPr>
      </p:pic>
      <p:sp>
        <p:nvSpPr>
          <p:cNvPr id="2" name="TextBox 1">
            <a:extLst>
              <a:ext uri="{FF2B5EF4-FFF2-40B4-BE49-F238E27FC236}">
                <a16:creationId xmlns:a16="http://schemas.microsoft.com/office/drawing/2014/main" id="{9137D3B6-2F89-47E9-92B8-F702C0B78691}"/>
              </a:ext>
            </a:extLst>
          </p:cNvPr>
          <p:cNvSpPr txBox="1"/>
          <p:nvPr/>
        </p:nvSpPr>
        <p:spPr>
          <a:xfrm>
            <a:off x="575309"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Physical Tape Library</a:t>
            </a:r>
            <a:endParaRPr lang="ko-KR" altLang="en-US" b="1" dirty="0">
              <a:solidFill>
                <a:srgbClr val="FFFFFF"/>
              </a:solidFill>
              <a:latin typeface="Tahoma"/>
            </a:endParaRPr>
          </a:p>
        </p:txBody>
      </p:sp>
      <p:sp>
        <p:nvSpPr>
          <p:cNvPr id="18" name="TextBox 17">
            <a:extLst>
              <a:ext uri="{FF2B5EF4-FFF2-40B4-BE49-F238E27FC236}">
                <a16:creationId xmlns:a16="http://schemas.microsoft.com/office/drawing/2014/main" id="{66DE8FFB-8805-4BF2-A36D-F771963EE16D}"/>
              </a:ext>
            </a:extLst>
          </p:cNvPr>
          <p:cNvSpPr txBox="1"/>
          <p:nvPr/>
        </p:nvSpPr>
        <p:spPr>
          <a:xfrm>
            <a:off x="2207211"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Virtual Tape Library</a:t>
            </a:r>
            <a:endParaRPr lang="ko-KR" altLang="en-US" b="1" dirty="0">
              <a:solidFill>
                <a:srgbClr val="FFFFFF"/>
              </a:solidFill>
              <a:latin typeface="Tahoma"/>
            </a:endParaRPr>
          </a:p>
        </p:txBody>
      </p:sp>
      <p:sp>
        <p:nvSpPr>
          <p:cNvPr id="19" name="TextBox 18">
            <a:extLst>
              <a:ext uri="{FF2B5EF4-FFF2-40B4-BE49-F238E27FC236}">
                <a16:creationId xmlns:a16="http://schemas.microsoft.com/office/drawing/2014/main" id="{680034CE-DF7A-4DAD-A26C-0565E771B8ED}"/>
              </a:ext>
            </a:extLst>
          </p:cNvPr>
          <p:cNvSpPr txBox="1"/>
          <p:nvPr/>
        </p:nvSpPr>
        <p:spPr>
          <a:xfrm>
            <a:off x="3839113"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Backup Appliance</a:t>
            </a:r>
            <a:endParaRPr lang="ko-KR" altLang="en-US" b="1" dirty="0">
              <a:solidFill>
                <a:srgbClr val="FFFFFF"/>
              </a:solidFill>
              <a:latin typeface="Tahoma"/>
            </a:endParaRPr>
          </a:p>
        </p:txBody>
      </p:sp>
      <p:sp>
        <p:nvSpPr>
          <p:cNvPr id="20" name="TextBox 19">
            <a:extLst>
              <a:ext uri="{FF2B5EF4-FFF2-40B4-BE49-F238E27FC236}">
                <a16:creationId xmlns:a16="http://schemas.microsoft.com/office/drawing/2014/main" id="{FD01FB06-6471-42A9-BB0C-05BE366649EF}"/>
              </a:ext>
            </a:extLst>
          </p:cNvPr>
          <p:cNvSpPr txBox="1"/>
          <p:nvPr/>
        </p:nvSpPr>
        <p:spPr>
          <a:xfrm>
            <a:off x="5378922" y="1462280"/>
            <a:ext cx="1362086" cy="715581"/>
          </a:xfrm>
          <a:prstGeom prst="rect">
            <a:avLst/>
          </a:prstGeom>
        </p:spPr>
        <p:txBody>
          <a:bodyPr wrap="square" rtlCol="0" anchor="ctr">
            <a:spAutoFit/>
          </a:bodyPr>
          <a:lstStyle/>
          <a:p>
            <a:pPr algn="ctr" defTabSz="685628"/>
            <a:r>
              <a:rPr lang="en-US" altLang="ko-KR" b="1" dirty="0">
                <a:solidFill>
                  <a:srgbClr val="FFFFFF"/>
                </a:solidFill>
              </a:rPr>
              <a:t>scale-out Backup appliance</a:t>
            </a:r>
            <a:endParaRPr lang="ko-KR" altLang="en-US" b="1" dirty="0">
              <a:solidFill>
                <a:srgbClr val="FFFFFF"/>
              </a:solidFill>
              <a:latin typeface="Tahoma"/>
            </a:endParaRPr>
          </a:p>
        </p:txBody>
      </p:sp>
      <p:sp>
        <p:nvSpPr>
          <p:cNvPr id="21" name="TextBox 20">
            <a:extLst>
              <a:ext uri="{FF2B5EF4-FFF2-40B4-BE49-F238E27FC236}">
                <a16:creationId xmlns:a16="http://schemas.microsoft.com/office/drawing/2014/main" id="{0D8589C0-A59B-4977-843E-C5141AE2C6E4}"/>
              </a:ext>
            </a:extLst>
          </p:cNvPr>
          <p:cNvSpPr txBox="1"/>
          <p:nvPr/>
        </p:nvSpPr>
        <p:spPr>
          <a:xfrm>
            <a:off x="7102918"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Cloud Storage</a:t>
            </a:r>
            <a:endParaRPr lang="ko-KR" altLang="en-US" b="1" dirty="0">
              <a:solidFill>
                <a:srgbClr val="FFFFFF"/>
              </a:solidFill>
              <a:latin typeface="Tahoma"/>
            </a:endParaRPr>
          </a:p>
        </p:txBody>
      </p:sp>
      <p:sp>
        <p:nvSpPr>
          <p:cNvPr id="3" name="TextBox 2">
            <a:extLst>
              <a:ext uri="{FF2B5EF4-FFF2-40B4-BE49-F238E27FC236}">
                <a16:creationId xmlns:a16="http://schemas.microsoft.com/office/drawing/2014/main" id="{E80B288E-D864-446F-A154-B9FF02E8DB74}"/>
              </a:ext>
            </a:extLst>
          </p:cNvPr>
          <p:cNvSpPr txBox="1"/>
          <p:nvPr/>
        </p:nvSpPr>
        <p:spPr>
          <a:xfrm>
            <a:off x="558336" y="3095956"/>
            <a:ext cx="1362084" cy="842126"/>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Cost efficiently backup storage</a:t>
            </a:r>
          </a:p>
          <a:p>
            <a:pPr marL="177755" indent="-177755" defTabSz="685628">
              <a:buFont typeface="Arial" panose="020B0604020202020204" pitchFamily="34" charset="0"/>
              <a:buChar char="•"/>
            </a:pPr>
            <a:r>
              <a:rPr lang="en-US" altLang="ko-KR" sz="1000" dirty="0">
                <a:solidFill>
                  <a:srgbClr val="FFFFFF"/>
                </a:solidFill>
                <a:latin typeface="Tahoma"/>
              </a:rPr>
              <a:t>Offline backup media (Off-site copy)</a:t>
            </a:r>
            <a:endParaRPr lang="ko-KR" altLang="en-US" sz="1000" dirty="0">
              <a:solidFill>
                <a:srgbClr val="FFFFFF"/>
              </a:solidFill>
              <a:latin typeface="Tahoma"/>
            </a:endParaRPr>
          </a:p>
        </p:txBody>
      </p:sp>
      <p:sp>
        <p:nvSpPr>
          <p:cNvPr id="23" name="TextBox 22">
            <a:extLst>
              <a:ext uri="{FF2B5EF4-FFF2-40B4-BE49-F238E27FC236}">
                <a16:creationId xmlns:a16="http://schemas.microsoft.com/office/drawing/2014/main" id="{14C3DBA9-C1A0-443C-A184-FA5C77B980D6}"/>
              </a:ext>
            </a:extLst>
          </p:cNvPr>
          <p:cNvSpPr txBox="1"/>
          <p:nvPr/>
        </p:nvSpPr>
        <p:spPr>
          <a:xfrm>
            <a:off x="2218775" y="3095957"/>
            <a:ext cx="1362084" cy="688238"/>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Deduplicate backup storage</a:t>
            </a:r>
          </a:p>
          <a:p>
            <a:pPr marL="177755" indent="-177755" defTabSz="685628">
              <a:buFont typeface="Arial" panose="020B0604020202020204" pitchFamily="34" charset="0"/>
              <a:buChar char="•"/>
            </a:pPr>
            <a:r>
              <a:rPr lang="en-US" altLang="ko-KR" sz="1000" dirty="0">
                <a:solidFill>
                  <a:srgbClr val="FFFFFF"/>
                </a:solidFill>
                <a:latin typeface="Tahoma"/>
              </a:rPr>
              <a:t>Fast backup and recovery</a:t>
            </a:r>
          </a:p>
        </p:txBody>
      </p:sp>
      <p:sp>
        <p:nvSpPr>
          <p:cNvPr id="24" name="TextBox 23">
            <a:extLst>
              <a:ext uri="{FF2B5EF4-FFF2-40B4-BE49-F238E27FC236}">
                <a16:creationId xmlns:a16="http://schemas.microsoft.com/office/drawing/2014/main" id="{CE5B07F3-7DE6-4848-B255-2AB817F0028B}"/>
              </a:ext>
            </a:extLst>
          </p:cNvPr>
          <p:cNvSpPr txBox="1"/>
          <p:nvPr/>
        </p:nvSpPr>
        <p:spPr>
          <a:xfrm>
            <a:off x="3879213" y="3095957"/>
            <a:ext cx="1362084" cy="688238"/>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Integrated deduplicate backup appliance with server and storage</a:t>
            </a:r>
          </a:p>
        </p:txBody>
      </p:sp>
      <p:sp>
        <p:nvSpPr>
          <p:cNvPr id="25" name="TextBox 24">
            <a:extLst>
              <a:ext uri="{FF2B5EF4-FFF2-40B4-BE49-F238E27FC236}">
                <a16:creationId xmlns:a16="http://schemas.microsoft.com/office/drawing/2014/main" id="{2B35C2D2-1346-4D27-95B2-52B7FCEC77DB}"/>
              </a:ext>
            </a:extLst>
          </p:cNvPr>
          <p:cNvSpPr txBox="1"/>
          <p:nvPr/>
        </p:nvSpPr>
        <p:spPr>
          <a:xfrm>
            <a:off x="5539652" y="3095956"/>
            <a:ext cx="1362084" cy="534350"/>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Re-usable back-up data for Instant recovery</a:t>
            </a:r>
            <a:endParaRPr lang="ko-KR" altLang="en-US" sz="1000" dirty="0">
              <a:solidFill>
                <a:srgbClr val="FFFFFF"/>
              </a:solidFill>
              <a:latin typeface="Tahoma"/>
            </a:endParaRPr>
          </a:p>
        </p:txBody>
      </p:sp>
      <p:sp>
        <p:nvSpPr>
          <p:cNvPr id="26" name="TextBox 25">
            <a:extLst>
              <a:ext uri="{FF2B5EF4-FFF2-40B4-BE49-F238E27FC236}">
                <a16:creationId xmlns:a16="http://schemas.microsoft.com/office/drawing/2014/main" id="{77B757F0-439B-4563-A785-08C0396BBACB}"/>
              </a:ext>
            </a:extLst>
          </p:cNvPr>
          <p:cNvSpPr txBox="1"/>
          <p:nvPr/>
        </p:nvSpPr>
        <p:spPr>
          <a:xfrm>
            <a:off x="7200091" y="3095956"/>
            <a:ext cx="1362084" cy="380462"/>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Secure and durable storage</a:t>
            </a:r>
          </a:p>
        </p:txBody>
      </p:sp>
      <p:sp>
        <p:nvSpPr>
          <p:cNvPr id="28" name="화살표: 오른쪽 27">
            <a:extLst>
              <a:ext uri="{FF2B5EF4-FFF2-40B4-BE49-F238E27FC236}">
                <a16:creationId xmlns:a16="http://schemas.microsoft.com/office/drawing/2014/main" id="{A2175D6B-A55C-4277-AA16-EBF34099DB5E}"/>
              </a:ext>
            </a:extLst>
          </p:cNvPr>
          <p:cNvSpPr/>
          <p:nvPr/>
        </p:nvSpPr>
        <p:spPr bwMode="auto">
          <a:xfrm>
            <a:off x="722117" y="3984997"/>
            <a:ext cx="4585675" cy="647831"/>
          </a:xfrm>
          <a:prstGeom prst="rightArrow">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단순 저장 및 필요 시 복구</a:t>
            </a:r>
          </a:p>
        </p:txBody>
      </p:sp>
      <p:sp>
        <p:nvSpPr>
          <p:cNvPr id="29" name="화살표: 오른쪽 28">
            <a:extLst>
              <a:ext uri="{FF2B5EF4-FFF2-40B4-BE49-F238E27FC236}">
                <a16:creationId xmlns:a16="http://schemas.microsoft.com/office/drawing/2014/main" id="{8284B65A-5C1B-4B75-9AC2-0B8CBA4CD44A}"/>
              </a:ext>
            </a:extLst>
          </p:cNvPr>
          <p:cNvSpPr/>
          <p:nvPr/>
        </p:nvSpPr>
        <p:spPr bwMode="auto">
          <a:xfrm>
            <a:off x="5650267" y="3984997"/>
            <a:ext cx="2583480" cy="647831"/>
          </a:xfrm>
          <a:prstGeom prst="rightArrow">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데이터 활용</a:t>
            </a:r>
          </a:p>
        </p:txBody>
      </p:sp>
      <p:sp>
        <p:nvSpPr>
          <p:cNvPr id="30" name="Content Placeholder 1">
            <a:extLst>
              <a:ext uri="{FF2B5EF4-FFF2-40B4-BE49-F238E27FC236}">
                <a16:creationId xmlns:a16="http://schemas.microsoft.com/office/drawing/2014/main" id="{B9F33ACF-AFD7-4EF1-A347-4C428E89943C}"/>
              </a:ext>
            </a:extLst>
          </p:cNvPr>
          <p:cNvSpPr txBox="1">
            <a:spLocks/>
          </p:cNvSpPr>
          <p:nvPr/>
        </p:nvSpPr>
        <p:spPr>
          <a:xfrm>
            <a:off x="109112" y="859397"/>
            <a:ext cx="8898179" cy="439799"/>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685859">
              <a:buNone/>
            </a:pPr>
            <a:r>
              <a:rPr lang="ko-KR" altLang="en-US" sz="1400" b="1" dirty="0">
                <a:solidFill>
                  <a:srgbClr val="FFFFFF"/>
                </a:solidFill>
                <a:latin typeface="맑은 고딕" panose="020B0503020000020004" pitchFamily="50" charset="-127"/>
                <a:ea typeface="맑은 고딕" panose="020B0503020000020004" pitchFamily="50" charset="-127"/>
              </a:rPr>
              <a:t>백업 데이터를 보관하던 방식에서 다양한 용도로 </a:t>
            </a:r>
            <a:r>
              <a:rPr lang="ko-KR" altLang="en-US" sz="1400" b="1" dirty="0">
                <a:solidFill>
                  <a:srgbClr val="00E296"/>
                </a:solidFill>
                <a:latin typeface="맑은 고딕" panose="020B0503020000020004" pitchFamily="50" charset="-127"/>
                <a:ea typeface="맑은 고딕" panose="020B0503020000020004" pitchFamily="50" charset="-127"/>
              </a:rPr>
              <a:t>활용</a:t>
            </a:r>
            <a:r>
              <a:rPr lang="ko-KR" altLang="en-US" sz="1400" b="1" dirty="0">
                <a:solidFill>
                  <a:srgbClr val="FFFFFF"/>
                </a:solidFill>
                <a:latin typeface="맑은 고딕" panose="020B0503020000020004" pitchFamily="50" charset="-127"/>
                <a:ea typeface="맑은 고딕" panose="020B0503020000020004" pitchFamily="50" charset="-127"/>
              </a:rPr>
              <a:t>하는 기술로 진화</a:t>
            </a:r>
          </a:p>
        </p:txBody>
      </p:sp>
    </p:spTree>
    <p:extLst>
      <p:ext uri="{BB962C8B-B14F-4D97-AF65-F5344CB8AC3E}">
        <p14:creationId xmlns:p14="http://schemas.microsoft.com/office/powerpoint/2010/main" val="586529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하이브리드 클라우드 시대로 진화</a:t>
            </a:r>
            <a:endParaRPr lang="en-US" altLang="ko-KR" b="1" dirty="0"/>
          </a:p>
        </p:txBody>
      </p:sp>
      <p:sp>
        <p:nvSpPr>
          <p:cNvPr id="22" name="말풍선: 타원형 21">
            <a:extLst>
              <a:ext uri="{FF2B5EF4-FFF2-40B4-BE49-F238E27FC236}">
                <a16:creationId xmlns:a16="http://schemas.microsoft.com/office/drawing/2014/main" id="{65F5C684-FD48-4713-B9C4-707BF6F30039}"/>
              </a:ext>
            </a:extLst>
          </p:cNvPr>
          <p:cNvSpPr/>
          <p:nvPr/>
        </p:nvSpPr>
        <p:spPr>
          <a:xfrm>
            <a:off x="3846616" y="1681644"/>
            <a:ext cx="2319916" cy="1676333"/>
          </a:xfrm>
          <a:prstGeom prst="wedgeEllipseCallout">
            <a:avLst>
              <a:gd name="adj1" fmla="val 36324"/>
              <a:gd name="adj2" fmla="val 56757"/>
            </a:avLst>
          </a:prstGeom>
          <a:solidFill>
            <a:srgbClr val="00E29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이제는 하이브리드 클라우드 시대</a:t>
            </a:r>
            <a:r>
              <a:rPr kumimoji="0" lang="en-US" altLang="ko-KR"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a:t>
            </a:r>
            <a:endPar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endParaRPr>
          </a:p>
        </p:txBody>
      </p:sp>
      <p:sp>
        <p:nvSpPr>
          <p:cNvPr id="23" name="텍스트 개체 틀 6">
            <a:extLst>
              <a:ext uri="{FF2B5EF4-FFF2-40B4-BE49-F238E27FC236}">
                <a16:creationId xmlns:a16="http://schemas.microsoft.com/office/drawing/2014/main" id="{9AC9B0F4-DDAD-4E04-9EA7-0477EEFABAAA}"/>
              </a:ext>
            </a:extLst>
          </p:cNvPr>
          <p:cNvSpPr txBox="1">
            <a:spLocks/>
          </p:cNvSpPr>
          <p:nvPr/>
        </p:nvSpPr>
        <p:spPr>
          <a:xfrm>
            <a:off x="476410" y="4577456"/>
            <a:ext cx="8253288" cy="400110"/>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451 Research, 69% of enterprises will have hybrid IT environments by 2019, </a:t>
            </a: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hlinkClick r:id="rId3">
                  <a:extLst>
                    <a:ext uri="{A12FA001-AC4F-418D-AE19-62706E023703}">
                      <ahyp:hlinkClr xmlns:ahyp="http://schemas.microsoft.com/office/drawing/2018/hyperlinkcolor" val="tx"/>
                    </a:ext>
                  </a:extLst>
                </a:hlinkClick>
              </a:rPr>
              <a:t>https://451research.com/images/Marketing/press_releases/Pre_Re-Invent_2018_press_release_final_11_22.pdf</a:t>
            </a:r>
            <a:endPar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kumimoji="0" lang="ko-KR" altLang="en-US"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24" name="직선 화살표 연결선 23">
            <a:extLst>
              <a:ext uri="{FF2B5EF4-FFF2-40B4-BE49-F238E27FC236}">
                <a16:creationId xmlns:a16="http://schemas.microsoft.com/office/drawing/2014/main" id="{BB85B339-C178-42F3-A5A0-4DC18916175A}"/>
              </a:ext>
            </a:extLst>
          </p:cNvPr>
          <p:cNvCxnSpPr>
            <a:cxnSpLocks/>
          </p:cNvCxnSpPr>
          <p:nvPr/>
        </p:nvCxnSpPr>
        <p:spPr>
          <a:xfrm>
            <a:off x="506638" y="3530768"/>
            <a:ext cx="72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8702203-44DA-4818-9E2B-62DD11A9E09F}"/>
              </a:ext>
            </a:extLst>
          </p:cNvPr>
          <p:cNvCxnSpPr>
            <a:cxnSpLocks/>
          </p:cNvCxnSpPr>
          <p:nvPr/>
        </p:nvCxnSpPr>
        <p:spPr>
          <a:xfrm>
            <a:off x="1239669" y="3530768"/>
            <a:ext cx="12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05F99DD-8E9E-4830-9EF8-CA7B0960C9F0}"/>
              </a:ext>
            </a:extLst>
          </p:cNvPr>
          <p:cNvCxnSpPr>
            <a:cxnSpLocks/>
          </p:cNvCxnSpPr>
          <p:nvPr/>
        </p:nvCxnSpPr>
        <p:spPr>
          <a:xfrm>
            <a:off x="1226638" y="3530768"/>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59711AAD-07B9-46D5-BC48-50CF92F239F9}"/>
              </a:ext>
            </a:extLst>
          </p:cNvPr>
          <p:cNvCxnSpPr>
            <a:cxnSpLocks/>
          </p:cNvCxnSpPr>
          <p:nvPr/>
        </p:nvCxnSpPr>
        <p:spPr>
          <a:xfrm>
            <a:off x="2499669" y="3576676"/>
            <a:ext cx="2400" cy="823785"/>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70FA4-834B-45BA-956F-6C5858621C53}"/>
              </a:ext>
            </a:extLst>
          </p:cNvPr>
          <p:cNvSpPr txBox="1"/>
          <p:nvPr/>
        </p:nvSpPr>
        <p:spPr>
          <a:xfrm>
            <a:off x="171357" y="3669009"/>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0" name="TextBox 49">
            <a:extLst>
              <a:ext uri="{FF2B5EF4-FFF2-40B4-BE49-F238E27FC236}">
                <a16:creationId xmlns:a16="http://schemas.microsoft.com/office/drawing/2014/main" id="{F37106D2-5227-473D-8432-C1A980C14F87}"/>
              </a:ext>
            </a:extLst>
          </p:cNvPr>
          <p:cNvSpPr txBox="1"/>
          <p:nvPr/>
        </p:nvSpPr>
        <p:spPr>
          <a:xfrm>
            <a:off x="979959" y="3715175"/>
            <a:ext cx="1314992" cy="40011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1" name="TextBox 50">
            <a:extLst>
              <a:ext uri="{FF2B5EF4-FFF2-40B4-BE49-F238E27FC236}">
                <a16:creationId xmlns:a16="http://schemas.microsoft.com/office/drawing/2014/main" id="{F10F2E40-6543-4641-A6F2-E4F831525BBC}"/>
              </a:ext>
            </a:extLst>
          </p:cNvPr>
          <p:cNvSpPr txBox="1"/>
          <p:nvPr/>
        </p:nvSpPr>
        <p:spPr>
          <a:xfrm>
            <a:off x="1586639" y="3761341"/>
            <a:ext cx="1314992" cy="307777"/>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x86</a:t>
            </a:r>
            <a:endPar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6" name="TextBox 55">
            <a:extLst>
              <a:ext uri="{FF2B5EF4-FFF2-40B4-BE49-F238E27FC236}">
                <a16:creationId xmlns:a16="http://schemas.microsoft.com/office/drawing/2014/main" id="{6C79CDB7-3457-4428-8A10-838DB9D51965}"/>
              </a:ext>
            </a:extLst>
          </p:cNvPr>
          <p:cNvSpPr txBox="1"/>
          <p:nvPr/>
        </p:nvSpPr>
        <p:spPr>
          <a:xfrm>
            <a:off x="388938" y="2874219"/>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2000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7" name="TextBox 56">
            <a:extLst>
              <a:ext uri="{FF2B5EF4-FFF2-40B4-BE49-F238E27FC236}">
                <a16:creationId xmlns:a16="http://schemas.microsoft.com/office/drawing/2014/main" id="{4288849C-7F38-4BAB-80C9-FE20ED0C3306}"/>
              </a:ext>
            </a:extLst>
          </p:cNvPr>
          <p:cNvSpPr txBox="1"/>
          <p:nvPr/>
        </p:nvSpPr>
        <p:spPr>
          <a:xfrm>
            <a:off x="1363338" y="2874219"/>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2010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6" name="그룹 5">
            <a:extLst>
              <a:ext uri="{FF2B5EF4-FFF2-40B4-BE49-F238E27FC236}">
                <a16:creationId xmlns:a16="http://schemas.microsoft.com/office/drawing/2014/main" id="{18255E74-81CE-4FEE-B27D-6F280E345412}"/>
              </a:ext>
            </a:extLst>
          </p:cNvPr>
          <p:cNvGrpSpPr/>
          <p:nvPr/>
        </p:nvGrpSpPr>
        <p:grpSpPr>
          <a:xfrm>
            <a:off x="2057771" y="2874219"/>
            <a:ext cx="6611881" cy="1526242"/>
            <a:chOff x="2057771" y="2732171"/>
            <a:chExt cx="6611881" cy="1526242"/>
          </a:xfrm>
        </p:grpSpPr>
        <p:sp>
          <p:nvSpPr>
            <p:cNvPr id="52" name="TextBox 51">
              <a:extLst>
                <a:ext uri="{FF2B5EF4-FFF2-40B4-BE49-F238E27FC236}">
                  <a16:creationId xmlns:a16="http://schemas.microsoft.com/office/drawing/2014/main" id="{67DDE347-18F3-4C7D-B9AE-46EF5BA08457}"/>
                </a:ext>
              </a:extLst>
            </p:cNvPr>
            <p:cNvSpPr txBox="1"/>
            <p:nvPr/>
          </p:nvSpPr>
          <p:spPr>
            <a:xfrm>
              <a:off x="2057771" y="3650071"/>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5" name="그룹 4">
              <a:extLst>
                <a:ext uri="{FF2B5EF4-FFF2-40B4-BE49-F238E27FC236}">
                  <a16:creationId xmlns:a16="http://schemas.microsoft.com/office/drawing/2014/main" id="{8361A54B-C502-4B3E-9EDE-5D59EB5397BC}"/>
                </a:ext>
              </a:extLst>
            </p:cNvPr>
            <p:cNvGrpSpPr/>
            <p:nvPr/>
          </p:nvGrpSpPr>
          <p:grpSpPr>
            <a:xfrm>
              <a:off x="2516807" y="2732171"/>
              <a:ext cx="6152845" cy="1526242"/>
              <a:chOff x="2516807" y="2732171"/>
              <a:chExt cx="6152845" cy="1526242"/>
            </a:xfrm>
          </p:grpSpPr>
          <p:cxnSp>
            <p:nvCxnSpPr>
              <p:cNvPr id="26" name="직선 화살표 연결선 25">
                <a:extLst>
                  <a:ext uri="{FF2B5EF4-FFF2-40B4-BE49-F238E27FC236}">
                    <a16:creationId xmlns:a16="http://schemas.microsoft.com/office/drawing/2014/main" id="{1E4E648E-8200-420B-8CC9-6C73657BD143}"/>
                  </a:ext>
                </a:extLst>
              </p:cNvPr>
              <p:cNvCxnSpPr>
                <a:cxnSpLocks/>
              </p:cNvCxnSpPr>
              <p:nvPr/>
            </p:nvCxnSpPr>
            <p:spPr>
              <a:xfrm>
                <a:off x="2516807" y="3388720"/>
                <a:ext cx="21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0E29731A-D837-452E-9E2C-9A14EADD0796}"/>
                  </a:ext>
                </a:extLst>
              </p:cNvPr>
              <p:cNvCxnSpPr>
                <a:cxnSpLocks/>
              </p:cNvCxnSpPr>
              <p:nvPr/>
            </p:nvCxnSpPr>
            <p:spPr>
              <a:xfrm>
                <a:off x="4693230" y="3388720"/>
                <a:ext cx="39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029510F2-5CBF-46DA-BA73-1840C13B4F65}"/>
                  </a:ext>
                </a:extLst>
              </p:cNvPr>
              <p:cNvCxnSpPr>
                <a:cxnSpLocks/>
              </p:cNvCxnSpPr>
              <p:nvPr/>
            </p:nvCxnSpPr>
            <p:spPr>
              <a:xfrm>
                <a:off x="4676807" y="3388720"/>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728FC60-8ABD-407D-9228-EB1823F999A5}"/>
                  </a:ext>
                </a:extLst>
              </p:cNvPr>
              <p:cNvSpPr txBox="1"/>
              <p:nvPr/>
            </p:nvSpPr>
            <p:spPr>
              <a:xfrm>
                <a:off x="2755135" y="3603904"/>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54" name="TextBox 53">
                <a:extLst>
                  <a:ext uri="{FF2B5EF4-FFF2-40B4-BE49-F238E27FC236}">
                    <a16:creationId xmlns:a16="http://schemas.microsoft.com/office/drawing/2014/main" id="{EB4AED80-B46C-4012-9590-D2EF7A51CB56}"/>
                  </a:ext>
                </a:extLst>
              </p:cNvPr>
              <p:cNvSpPr txBox="1"/>
              <p:nvPr/>
            </p:nvSpPr>
            <p:spPr>
              <a:xfrm>
                <a:off x="3516561" y="3474540"/>
                <a:ext cx="1314992" cy="292388"/>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3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55" name="TextBox 54">
                <a:extLst>
                  <a:ext uri="{FF2B5EF4-FFF2-40B4-BE49-F238E27FC236}">
                    <a16:creationId xmlns:a16="http://schemas.microsoft.com/office/drawing/2014/main" id="{25C86DD0-CF3E-48ED-B227-93D9163AF35A}"/>
                  </a:ext>
                </a:extLst>
              </p:cNvPr>
              <p:cNvSpPr txBox="1"/>
              <p:nvPr/>
            </p:nvSpPr>
            <p:spPr>
              <a:xfrm>
                <a:off x="3524118" y="3842430"/>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sp>
            <p:nvSpPr>
              <p:cNvPr id="58" name="TextBox 57">
                <a:extLst>
                  <a:ext uri="{FF2B5EF4-FFF2-40B4-BE49-F238E27FC236}">
                    <a16:creationId xmlns:a16="http://schemas.microsoft.com/office/drawing/2014/main" id="{62E59FEF-7837-41AE-AE00-21BDBFA3BE9E}"/>
                  </a:ext>
                </a:extLst>
              </p:cNvPr>
              <p:cNvSpPr txBox="1"/>
              <p:nvPr/>
            </p:nvSpPr>
            <p:spPr>
              <a:xfrm>
                <a:off x="309805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2019</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9" name="TextBox 58">
                <a:extLst>
                  <a:ext uri="{FF2B5EF4-FFF2-40B4-BE49-F238E27FC236}">
                    <a16:creationId xmlns:a16="http://schemas.microsoft.com/office/drawing/2014/main" id="{3F7D9149-BFD2-4CE9-84B5-0F114911ECE1}"/>
                  </a:ext>
                </a:extLst>
              </p:cNvPr>
              <p:cNvSpPr txBox="1"/>
              <p:nvPr/>
            </p:nvSpPr>
            <p:spPr>
              <a:xfrm>
                <a:off x="6113311"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2019 +</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60" name="TextBox 59">
                <a:extLst>
                  <a:ext uri="{FF2B5EF4-FFF2-40B4-BE49-F238E27FC236}">
                    <a16:creationId xmlns:a16="http://schemas.microsoft.com/office/drawing/2014/main" id="{247B8B13-4EC1-43AE-8A21-B7D7BD631F5E}"/>
                  </a:ext>
                </a:extLst>
              </p:cNvPr>
              <p:cNvSpPr txBox="1"/>
              <p:nvPr/>
            </p:nvSpPr>
            <p:spPr>
              <a:xfrm>
                <a:off x="4610408" y="3611461"/>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61" name="TextBox 60">
                <a:extLst>
                  <a:ext uri="{FF2B5EF4-FFF2-40B4-BE49-F238E27FC236}">
                    <a16:creationId xmlns:a16="http://schemas.microsoft.com/office/drawing/2014/main" id="{CB22F01F-A31B-46B0-A23A-728DD88826A1}"/>
                  </a:ext>
                </a:extLst>
              </p:cNvPr>
              <p:cNvSpPr txBox="1"/>
              <p:nvPr/>
            </p:nvSpPr>
            <p:spPr>
              <a:xfrm>
                <a:off x="5659001" y="3531883"/>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6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62" name="TextBox 61">
                <a:extLst>
                  <a:ext uri="{FF2B5EF4-FFF2-40B4-BE49-F238E27FC236}">
                    <a16:creationId xmlns:a16="http://schemas.microsoft.com/office/drawing/2014/main" id="{CF028806-1514-4176-B16C-9A33498668FB}"/>
                  </a:ext>
                </a:extLst>
              </p:cNvPr>
              <p:cNvSpPr txBox="1"/>
              <p:nvPr/>
            </p:nvSpPr>
            <p:spPr>
              <a:xfrm>
                <a:off x="7037438" y="3516494"/>
                <a:ext cx="1632214" cy="52322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grpSp>
      </p:grpSp>
      <p:grpSp>
        <p:nvGrpSpPr>
          <p:cNvPr id="3" name="그룹 2">
            <a:extLst>
              <a:ext uri="{FF2B5EF4-FFF2-40B4-BE49-F238E27FC236}">
                <a16:creationId xmlns:a16="http://schemas.microsoft.com/office/drawing/2014/main" id="{D8B891DB-3D80-4A37-97DB-BD0E078E5A02}"/>
              </a:ext>
            </a:extLst>
          </p:cNvPr>
          <p:cNvGrpSpPr/>
          <p:nvPr/>
        </p:nvGrpSpPr>
        <p:grpSpPr>
          <a:xfrm>
            <a:off x="304023" y="1777412"/>
            <a:ext cx="2210228" cy="1469311"/>
            <a:chOff x="304023" y="1635364"/>
            <a:chExt cx="2210228" cy="1469311"/>
          </a:xfrm>
        </p:grpSpPr>
        <p:grpSp>
          <p:nvGrpSpPr>
            <p:cNvPr id="68" name="그룹 67">
              <a:extLst>
                <a:ext uri="{FF2B5EF4-FFF2-40B4-BE49-F238E27FC236}">
                  <a16:creationId xmlns:a16="http://schemas.microsoft.com/office/drawing/2014/main" id="{C7E57D80-3BF2-4329-962B-967C9EE971E0}"/>
                </a:ext>
              </a:extLst>
            </p:cNvPr>
            <p:cNvGrpSpPr/>
            <p:nvPr/>
          </p:nvGrpSpPr>
          <p:grpSpPr>
            <a:xfrm>
              <a:off x="1677123" y="1635364"/>
              <a:ext cx="837128" cy="1469311"/>
              <a:chOff x="1241749" y="1659531"/>
              <a:chExt cx="837128" cy="1469311"/>
            </a:xfrm>
          </p:grpSpPr>
          <p:pic>
            <p:nvPicPr>
              <p:cNvPr id="73" name="Picture 6" descr="Image result for IBM">
                <a:extLst>
                  <a:ext uri="{FF2B5EF4-FFF2-40B4-BE49-F238E27FC236}">
                    <a16:creationId xmlns:a16="http://schemas.microsoft.com/office/drawing/2014/main" id="{C7CFCD4C-8429-4A2C-8C26-2243DA80A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749" y="2382529"/>
                <a:ext cx="716184" cy="286474"/>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직선 연결선 69">
                <a:extLst>
                  <a:ext uri="{FF2B5EF4-FFF2-40B4-BE49-F238E27FC236}">
                    <a16:creationId xmlns:a16="http://schemas.microsoft.com/office/drawing/2014/main" id="{7ED5F9B2-744B-4627-B7AD-C94D07B491E3}"/>
                  </a:ext>
                </a:extLst>
              </p:cNvPr>
              <p:cNvCxnSpPr>
                <a:cxnSpLocks/>
              </p:cNvCxnSpPr>
              <p:nvPr/>
            </p:nvCxnSpPr>
            <p:spPr>
              <a:xfrm>
                <a:off x="2078877" y="1659531"/>
                <a:ext cx="0" cy="1469311"/>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pic>
          <p:nvPicPr>
            <p:cNvPr id="1028" name="Picture 4" descr="Related image">
              <a:extLst>
                <a:ext uri="{FF2B5EF4-FFF2-40B4-BE49-F238E27FC236}">
                  <a16:creationId xmlns:a16="http://schemas.microsoft.com/office/drawing/2014/main" id="{7ABD23E5-D660-4D80-9CEB-6BF54B9D53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23" y="2048122"/>
              <a:ext cx="1578587" cy="9343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E6A489FD-3D1C-443F-B27E-75A32A122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97" y="1739614"/>
              <a:ext cx="1442074" cy="240847"/>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86030" rtl="0" eaLnBrk="1" fontAlgn="auto" latinLnBrk="0" hangingPunct="1">
              <a:lnSpc>
                <a:spcPct val="100000"/>
              </a:lnSpc>
              <a:spcBef>
                <a:spcPts val="0"/>
              </a:spcBef>
              <a:spcAft>
                <a:spcPts val="0"/>
              </a:spcAft>
              <a:buClrTx/>
              <a:buSzPct val="90000"/>
              <a:buFont typeface="Arial" pitchFamily="34" charset="0"/>
              <a:buNone/>
              <a:tabLst/>
              <a:defRPr/>
            </a:pP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오늘날의 </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IT </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인프라는 </a:t>
            </a:r>
            <a:r>
              <a:rPr kumimoji="0" lang="ko-KR" altLang="en-US" sz="1400" b="1" i="0" u="none" strike="noStrike" kern="120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mn-cs"/>
              </a:rPr>
              <a:t>온프레미스</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a:t>
            </a:r>
            <a:r>
              <a:rPr kumimoji="0" lang="ko-KR" altLang="en-US" sz="1400" b="1" i="0" u="none" strike="noStrike" kern="120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mn-cs"/>
              </a:rPr>
              <a:t>프라이빗</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a:t>
            </a:r>
            <a:r>
              <a:rPr kumimoji="0" lang="ko-KR" altLang="en-US" sz="1400" b="1" i="0" u="none" strike="noStrike" kern="120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mn-cs"/>
              </a:rPr>
              <a:t>퍼블릭</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클라우드 </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(AWS, Azure) </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등 다양한 형태로 </a:t>
            </a:r>
            <a:r>
              <a:rPr lang="ko-KR" altLang="en-US" sz="1400" b="1" dirty="0">
                <a:solidFill>
                  <a:srgbClr val="FFFFFF"/>
                </a:solidFill>
                <a:latin typeface="맑은 고딕" panose="020B0503020000020004" pitchFamily="50" charset="-127"/>
                <a:ea typeface="맑은 고딕" panose="020B0503020000020004" pitchFamily="50" charset="-127"/>
              </a:rPr>
              <a:t>결합되는</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하이브리드 클라우드로 진화</a:t>
            </a:r>
            <a:endParaRPr kumimoji="0" lang="en-US" altLang="ko-KR"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id="{4AA1307A-F742-4D7E-A138-14540DFF2C16}"/>
              </a:ext>
            </a:extLst>
          </p:cNvPr>
          <p:cNvGrpSpPr/>
          <p:nvPr/>
        </p:nvGrpSpPr>
        <p:grpSpPr>
          <a:xfrm>
            <a:off x="6365514" y="1507378"/>
            <a:ext cx="2266763" cy="1665028"/>
            <a:chOff x="6365514" y="1507378"/>
            <a:chExt cx="2266763" cy="1665028"/>
          </a:xfrm>
        </p:grpSpPr>
        <p:pic>
          <p:nvPicPr>
            <p:cNvPr id="75" name="Picture 25">
              <a:extLst>
                <a:ext uri="{FF2B5EF4-FFF2-40B4-BE49-F238E27FC236}">
                  <a16:creationId xmlns:a16="http://schemas.microsoft.com/office/drawing/2014/main" id="{3FD4DE82-BE4C-45B3-A95E-3CD72428CE1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096528" y="2367673"/>
              <a:ext cx="804733" cy="804733"/>
            </a:xfrm>
            <a:prstGeom prst="rect">
              <a:avLst/>
            </a:prstGeom>
          </p:spPr>
        </p:pic>
        <p:grpSp>
          <p:nvGrpSpPr>
            <p:cNvPr id="41" name="Group 1">
              <a:extLst>
                <a:ext uri="{FF2B5EF4-FFF2-40B4-BE49-F238E27FC236}">
                  <a16:creationId xmlns:a16="http://schemas.microsoft.com/office/drawing/2014/main" id="{D34BF9FC-015A-4B62-BFFA-A6D974FE6282}"/>
                </a:ext>
              </a:extLst>
            </p:cNvPr>
            <p:cNvGrpSpPr/>
            <p:nvPr/>
          </p:nvGrpSpPr>
          <p:grpSpPr>
            <a:xfrm>
              <a:off x="6365514" y="1507378"/>
              <a:ext cx="2266763" cy="892552"/>
              <a:chOff x="5715000" y="956819"/>
              <a:chExt cx="2266763" cy="892552"/>
            </a:xfrm>
          </p:grpSpPr>
          <p:sp>
            <p:nvSpPr>
              <p:cNvPr id="42" name="TextBox 41">
                <a:extLst>
                  <a:ext uri="{FF2B5EF4-FFF2-40B4-BE49-F238E27FC236}">
                    <a16:creationId xmlns:a16="http://schemas.microsoft.com/office/drawing/2014/main" id="{F38FA17B-249A-4653-B468-0D20A785B8AE}"/>
                  </a:ext>
                </a:extLst>
              </p:cNvPr>
              <p:cNvSpPr txBox="1"/>
              <p:nvPr/>
            </p:nvSpPr>
            <p:spPr>
              <a:xfrm>
                <a:off x="5715000" y="956819"/>
                <a:ext cx="2266763" cy="892552"/>
              </a:xfrm>
              <a:prstGeom prst="rect">
                <a:avLst/>
              </a:prstGeom>
              <a:ln w="12700">
                <a:solidFill>
                  <a:srgbClr val="93EB20"/>
                </a:solidFill>
              </a:ln>
            </p:spPr>
            <p:txBody>
              <a:bodyPr wrap="square" lIns="396000" rtlCol="0" anchor="ctr">
                <a:spAutoFit/>
              </a:bodyPr>
              <a:lstStyle/>
              <a:p>
                <a:pPr>
                  <a:spcAft>
                    <a:spcPts val="600"/>
                  </a:spcAft>
                </a:pPr>
                <a:r>
                  <a:rPr lang="en-GB" sz="1400" dirty="0">
                    <a:solidFill>
                      <a:schemeClr val="bg1"/>
                    </a:solidFill>
                  </a:rPr>
                  <a:t>RTPO </a:t>
                </a:r>
                <a:r>
                  <a:rPr lang="ko-KR" altLang="en-US" sz="1400" dirty="0">
                    <a:solidFill>
                      <a:schemeClr val="bg1"/>
                    </a:solidFill>
                  </a:rPr>
                  <a:t>최소화</a:t>
                </a:r>
                <a:endParaRPr lang="en-GB" sz="1400" dirty="0">
                  <a:solidFill>
                    <a:schemeClr val="bg1"/>
                  </a:solidFill>
                </a:endParaRPr>
              </a:p>
              <a:p>
                <a:pPr>
                  <a:spcAft>
                    <a:spcPts val="600"/>
                  </a:spcAft>
                </a:pPr>
                <a:r>
                  <a:rPr lang="ko-KR" altLang="en-US" sz="1400" dirty="0">
                    <a:solidFill>
                      <a:schemeClr val="bg1"/>
                    </a:solidFill>
                  </a:rPr>
                  <a:t>손쉬운 마이그레이션</a:t>
                </a:r>
                <a:endParaRPr lang="en-GB" sz="1400" dirty="0">
                  <a:solidFill>
                    <a:schemeClr val="bg1"/>
                  </a:solidFill>
                </a:endParaRPr>
              </a:p>
              <a:p>
                <a:pPr>
                  <a:spcAft>
                    <a:spcPts val="600"/>
                  </a:spcAft>
                </a:pPr>
                <a:r>
                  <a:rPr lang="ko-KR" altLang="en-US" sz="1400" dirty="0">
                    <a:solidFill>
                      <a:schemeClr val="bg1"/>
                    </a:solidFill>
                  </a:rPr>
                  <a:t>운영 편의성 증대</a:t>
                </a:r>
                <a:endParaRPr lang="en-GB" sz="1400" dirty="0">
                  <a:solidFill>
                    <a:schemeClr val="bg1"/>
                  </a:solidFill>
                </a:endParaRPr>
              </a:p>
            </p:txBody>
          </p:sp>
          <p:sp>
            <p:nvSpPr>
              <p:cNvPr id="43" name="L-Shape 80">
                <a:extLst>
                  <a:ext uri="{FF2B5EF4-FFF2-40B4-BE49-F238E27FC236}">
                    <a16:creationId xmlns:a16="http://schemas.microsoft.com/office/drawing/2014/main" id="{C1F7B58A-FC69-4C1B-AA73-9B9463320B6C}"/>
                  </a:ext>
                </a:extLst>
              </p:cNvPr>
              <p:cNvSpPr/>
              <p:nvPr/>
            </p:nvSpPr>
            <p:spPr bwMode="auto">
              <a:xfrm rot="18900000">
                <a:off x="5848760" y="1050285"/>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L-Shape 82">
                <a:extLst>
                  <a:ext uri="{FF2B5EF4-FFF2-40B4-BE49-F238E27FC236}">
                    <a16:creationId xmlns:a16="http://schemas.microsoft.com/office/drawing/2014/main" id="{B90CF1EE-4826-4BDC-A0A8-31F6326FE5F0}"/>
                  </a:ext>
                </a:extLst>
              </p:cNvPr>
              <p:cNvSpPr/>
              <p:nvPr/>
            </p:nvSpPr>
            <p:spPr bwMode="auto">
              <a:xfrm rot="18900000">
                <a:off x="5848760" y="1337384"/>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L-Shape 83">
                <a:extLst>
                  <a:ext uri="{FF2B5EF4-FFF2-40B4-BE49-F238E27FC236}">
                    <a16:creationId xmlns:a16="http://schemas.microsoft.com/office/drawing/2014/main" id="{78CEB6F4-2C04-475F-8E59-85ABDD9C325D}"/>
                  </a:ext>
                </a:extLst>
              </p:cNvPr>
              <p:cNvSpPr/>
              <p:nvPr/>
            </p:nvSpPr>
            <p:spPr bwMode="auto">
              <a:xfrm rot="18900000">
                <a:off x="5848760" y="1624484"/>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711559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2098042"/>
            <a:ext cx="6001839" cy="1015663"/>
          </a:xfrm>
        </p:spPr>
        <p:txBody>
          <a:bodyPr anchor="ctr"/>
          <a:lstStyle/>
          <a:p>
            <a:r>
              <a:rPr lang="ko-KR" altLang="en-US" dirty="0"/>
              <a:t>회사 소개</a:t>
            </a:r>
            <a:endParaRPr lang="en-NL" dirty="0"/>
          </a:p>
        </p:txBody>
      </p:sp>
    </p:spTree>
    <p:extLst>
      <p:ext uri="{BB962C8B-B14F-4D97-AF65-F5344CB8AC3E}">
        <p14:creationId xmlns:p14="http://schemas.microsoft.com/office/powerpoint/2010/main" val="3039728062"/>
      </p:ext>
    </p:extLst>
  </p:cSld>
  <p:clrMapOvr>
    <a:masterClrMapping/>
  </p:clrMapOvr>
  <p:transition>
    <p:fade/>
  </p:transition>
</p:sld>
</file>

<file path=ppt/theme/theme1.xml><?xml version="1.0" encoding="utf-8"?>
<a:theme xmlns:a="http://schemas.openxmlformats.org/drawingml/2006/main" name="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eeam Corporate Slides Template (1)">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3.xml><?xml version="1.0" encoding="utf-8"?>
<a:theme xmlns:a="http://schemas.openxmlformats.org/drawingml/2006/main" name="4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4.xml><?xml version="1.0" encoding="utf-8"?>
<a:theme xmlns:a="http://schemas.openxmlformats.org/drawingml/2006/main" name="5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5.xml><?xml version="1.0" encoding="utf-8"?>
<a:theme xmlns:a="http://schemas.openxmlformats.org/drawingml/2006/main" name="Slides with photo">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6.xml><?xml version="1.0" encoding="utf-8"?>
<a:theme xmlns:a="http://schemas.openxmlformats.org/drawingml/2006/main" name="Bright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7.xml><?xml version="1.0" encoding="utf-8"?>
<a:theme xmlns:a="http://schemas.openxmlformats.org/drawingml/2006/main" name="1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E296"/>
          </a:solidFill>
          <a:headEnd type="none" w="med" len="med"/>
          <a:tailEnd type="triangl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noFill/>
        <a:ln w="9525">
          <a:solidFill>
            <a:srgbClr val="00B492"/>
          </a:solidFill>
          <a:prstDash val="sysDash"/>
          <a:headEnd type="oval"/>
          <a:tailEnd type="triangle"/>
        </a:ln>
      </a:spPr>
      <a:bodyPr/>
      <a:lstStyle/>
      <a:style>
        <a:lnRef idx="2">
          <a:schemeClr val="accent1">
            <a:shade val="50000"/>
          </a:schemeClr>
        </a:lnRef>
        <a:fillRef idx="1">
          <a:schemeClr val="accent1"/>
        </a:fillRef>
        <a:effectRef idx="0">
          <a:schemeClr val="accent1"/>
        </a:effectRef>
        <a:fontRef idx="minor">
          <a:schemeClr val="lt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8.xml><?xml version="1.0" encoding="utf-8"?>
<a:theme xmlns:a="http://schemas.openxmlformats.org/drawingml/2006/main" name="2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9.xml><?xml version="1.0" encoding="utf-8"?>
<a:theme xmlns:a="http://schemas.openxmlformats.org/drawingml/2006/main" name="7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11FF59870383F41B49232949FF206A9" ma:contentTypeVersion="13" ma:contentTypeDescription="Create a new document." ma:contentTypeScope="" ma:versionID="4114cd63f786fc47e50e37bfc94e21db">
  <xsd:schema xmlns:xsd="http://www.w3.org/2001/XMLSchema" xmlns:xs="http://www.w3.org/2001/XMLSchema" xmlns:p="http://schemas.microsoft.com/office/2006/metadata/properties" xmlns:ns3="ddd94dec-b75f-461d-9c34-31af2c80db57" xmlns:ns4="4a581407-c8cc-49c0-9bdd-812d6ce21b18" targetNamespace="http://schemas.microsoft.com/office/2006/metadata/properties" ma:root="true" ma:fieldsID="f5bcef250549a78d34e0c5f32ee80eb4" ns3:_="" ns4:_="">
    <xsd:import namespace="ddd94dec-b75f-461d-9c34-31af2c80db57"/>
    <xsd:import namespace="4a581407-c8cc-49c0-9bdd-812d6ce21b1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94dec-b75f-461d-9c34-31af2c80db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581407-c8cc-49c0-9bdd-812d6ce21b1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16C968-597E-4BFF-8868-9FEF035441DF}">
  <ds:schemaRefs>
    <ds:schemaRef ds:uri="http://schemas.microsoft.com/sharepoint/v3/contenttype/forms"/>
  </ds:schemaRefs>
</ds:datastoreItem>
</file>

<file path=customXml/itemProps2.xml><?xml version="1.0" encoding="utf-8"?>
<ds:datastoreItem xmlns:ds="http://schemas.openxmlformats.org/officeDocument/2006/customXml" ds:itemID="{78EDAD93-1FC3-427E-8790-F0256B119CB8}">
  <ds:schemaRefs>
    <ds:schemaRef ds:uri="http://purl.org/dc/terms/"/>
    <ds:schemaRef ds:uri="ddd94dec-b75f-461d-9c34-31af2c80db57"/>
    <ds:schemaRef ds:uri="http://purl.org/dc/elements/1.1/"/>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4a581407-c8cc-49c0-9bdd-812d6ce21b1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E9413B87-90F6-4C2D-AD44-707E18AFFD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d94dec-b75f-461d-9c34-31af2c80db57"/>
    <ds:schemaRef ds:uri="4a581407-c8cc-49c0-9bdd-812d6ce21b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3408</Words>
  <Application>Microsoft Office PowerPoint</Application>
  <PresentationFormat>화면 슬라이드 쇼(16:9)</PresentationFormat>
  <Paragraphs>738</Paragraphs>
  <Slides>34</Slides>
  <Notes>32</Notes>
  <HiddenSlides>0</HiddenSlides>
  <MMClips>0</MMClips>
  <ScaleCrop>false</ScaleCrop>
  <HeadingPairs>
    <vt:vector size="6" baseType="variant">
      <vt:variant>
        <vt:lpstr>사용한 글꼴</vt:lpstr>
      </vt:variant>
      <vt:variant>
        <vt:i4>5</vt:i4>
      </vt:variant>
      <vt:variant>
        <vt:lpstr>테마</vt:lpstr>
      </vt:variant>
      <vt:variant>
        <vt:i4>9</vt:i4>
      </vt:variant>
      <vt:variant>
        <vt:lpstr>슬라이드 제목</vt:lpstr>
      </vt:variant>
      <vt:variant>
        <vt:i4>34</vt:i4>
      </vt:variant>
    </vt:vector>
  </HeadingPairs>
  <TitlesOfParts>
    <vt:vector size="48" baseType="lpstr">
      <vt:lpstr>맑은 고딕</vt:lpstr>
      <vt:lpstr>Arial</vt:lpstr>
      <vt:lpstr>Calibri</vt:lpstr>
      <vt:lpstr>Tahoma</vt:lpstr>
      <vt:lpstr>Wingdings</vt:lpstr>
      <vt:lpstr>Veeam Corporate Slides Template</vt:lpstr>
      <vt:lpstr>1_Veeam Corporate Slides Template (1)</vt:lpstr>
      <vt:lpstr>4_Veeam Corporate Slides Template</vt:lpstr>
      <vt:lpstr>5_Veeam Corporate Slides Template</vt:lpstr>
      <vt:lpstr>Slides with photo</vt:lpstr>
      <vt:lpstr>Bright slides</vt:lpstr>
      <vt:lpstr>1_Veeam Corporate Slides Template</vt:lpstr>
      <vt:lpstr>2_Veeam Corporate Slides Template</vt:lpstr>
      <vt:lpstr>7_Veeam Corporate Slides Template</vt:lpstr>
      <vt:lpstr>PowerPoint 프레젠테이션</vt:lpstr>
      <vt:lpstr>데이터 보호 트렌드</vt:lpstr>
      <vt:lpstr>빠르게 진화하는 사이버 위협들… </vt:lpstr>
      <vt:lpstr>백업에서의 클라우드 사용</vt:lpstr>
      <vt:lpstr>과거 백업 데이터는 언제 사용???</vt:lpstr>
      <vt:lpstr>데이터 보호 트렌드 변화</vt:lpstr>
      <vt:lpstr>백업 저장장치의 진화</vt:lpstr>
      <vt:lpstr>하이브리드 클라우드 시대로 진화</vt:lpstr>
      <vt:lpstr>회사 소개</vt:lpstr>
      <vt:lpstr>Veeam의 놀라운 성장</vt:lpstr>
      <vt:lpstr>하이브리드 클라우드에 최적화된 제품</vt:lpstr>
      <vt:lpstr>주요 하이라이트  RTPO 15분 이내</vt:lpstr>
      <vt:lpstr>신뢰할 수 있는 선도 기업</vt:lpstr>
      <vt:lpstr>Veeam positioned highest for Ability to Execute, in the 2020 Leaders Quadrant</vt:lpstr>
      <vt:lpstr>하이브리드 클라우드에 최적화된 제품</vt:lpstr>
      <vt:lpstr>국내 고객사</vt:lpstr>
      <vt:lpstr>제품 소개 요약</vt:lpstr>
      <vt:lpstr>PowerPoint 프레젠테이션</vt:lpstr>
      <vt:lpstr>가상환경 기능 요약</vt:lpstr>
      <vt:lpstr>물리환경 기능 요약</vt:lpstr>
      <vt:lpstr>Veeam Cloud Data Management 요약</vt:lpstr>
      <vt:lpstr>V11 Comming</vt:lpstr>
      <vt:lpstr>PowerPoint 프레젠테이션</vt:lpstr>
      <vt:lpstr>고급 복구 기능 –마이그레이션 범위</vt:lpstr>
      <vt:lpstr>Secure Linux 저장소</vt:lpstr>
      <vt:lpstr>CDP</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2020-12-22T00:45:43Z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0x010100211FF59870383F41B49232949FF206A9</vt:lpwstr>
  </property>
</Properties>
</file>